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48"/>
  </p:notesMasterIdLst>
  <p:sldIdLst>
    <p:sldId id="256" r:id="rId3"/>
    <p:sldId id="258" r:id="rId4"/>
    <p:sldId id="259" r:id="rId5"/>
    <p:sldId id="260" r:id="rId6"/>
    <p:sldId id="261" r:id="rId7"/>
    <p:sldId id="262" r:id="rId8"/>
    <p:sldId id="306" r:id="rId9"/>
    <p:sldId id="264" r:id="rId10"/>
    <p:sldId id="265" r:id="rId11"/>
    <p:sldId id="266" r:id="rId12"/>
    <p:sldId id="307" r:id="rId13"/>
    <p:sldId id="268" r:id="rId14"/>
    <p:sldId id="308" r:id="rId15"/>
    <p:sldId id="309" r:id="rId16"/>
    <p:sldId id="273" r:id="rId17"/>
    <p:sldId id="311" r:id="rId18"/>
    <p:sldId id="312" r:id="rId19"/>
    <p:sldId id="313" r:id="rId20"/>
    <p:sldId id="314" r:id="rId21"/>
    <p:sldId id="315" r:id="rId22"/>
    <p:sldId id="316" r:id="rId23"/>
    <p:sldId id="310" r:id="rId24"/>
    <p:sldId id="317" r:id="rId25"/>
    <p:sldId id="271" r:id="rId26"/>
    <p:sldId id="318" r:id="rId27"/>
    <p:sldId id="319" r:id="rId28"/>
    <p:sldId id="320" r:id="rId29"/>
    <p:sldId id="321" r:id="rId30"/>
    <p:sldId id="322" r:id="rId31"/>
    <p:sldId id="323" r:id="rId32"/>
    <p:sldId id="324" r:id="rId33"/>
    <p:sldId id="281" r:id="rId34"/>
    <p:sldId id="276" r:id="rId35"/>
    <p:sldId id="325" r:id="rId36"/>
    <p:sldId id="326" r:id="rId37"/>
    <p:sldId id="272" r:id="rId38"/>
    <p:sldId id="283" r:id="rId39"/>
    <p:sldId id="277" r:id="rId40"/>
    <p:sldId id="327" r:id="rId41"/>
    <p:sldId id="279" r:id="rId42"/>
    <p:sldId id="282" r:id="rId43"/>
    <p:sldId id="284" r:id="rId44"/>
    <p:sldId id="269" r:id="rId45"/>
    <p:sldId id="287" r:id="rId46"/>
    <p:sldId id="305" r:id="rId47"/>
  </p:sldIdLst>
  <p:sldSz cx="9144000" cy="5143500" type="screen16x9"/>
  <p:notesSz cx="6858000" cy="9144000"/>
  <p:embeddedFontLst>
    <p:embeddedFont>
      <p:font typeface="HP Simplified Jpan" panose="020B0500000000000000" pitchFamily="34" charset="-128"/>
      <p:regular r:id="rId49"/>
    </p:embeddedFont>
    <p:embeddedFont>
      <p:font typeface="Aldhabi" panose="01000000000000000000" pitchFamily="2" charset="-78"/>
      <p:regular r:id="rId50"/>
    </p:embeddedFont>
    <p:embeddedFont>
      <p:font typeface="Algerian" panose="04020705040A02060702" pitchFamily="82" charset="0"/>
      <p:regular r:id="rId51"/>
    </p:embeddedFont>
    <p:embeddedFont>
      <p:font typeface="Arial Black" panose="020B0A04020102020204" pitchFamily="34" charset="0"/>
      <p:bold r:id="rId52"/>
    </p:embeddedFont>
    <p:embeddedFont>
      <p:font typeface="Franklin Gothic Medium Cond" panose="020B0606030402020204" pitchFamily="34" charset="0"/>
      <p:regular r:id="rId53"/>
    </p:embeddedFont>
    <p:embeddedFont>
      <p:font typeface="Imprint MT Shadow" panose="04020605060303030202" pitchFamily="82" charset="0"/>
      <p:regular r:id="rId54"/>
    </p:embeddedFont>
    <p:embeddedFont>
      <p:font typeface="Lexend Light" panose="020B0604020202020204" charset="0"/>
      <p:regular r:id="rId55"/>
      <p:bold r:id="rId56"/>
    </p:embeddedFont>
    <p:embeddedFont>
      <p:font typeface="Lexend SemiBold" panose="020B0604020202020204" charset="0"/>
      <p:regular r:id="rId57"/>
      <p:bold r:id="rId58"/>
    </p:embeddedFont>
    <p:embeddedFont>
      <p:font typeface="Mongolian Baiti" panose="03000500000000000000" pitchFamily="66" charset="0"/>
      <p:regular r:id="rId59"/>
    </p:embeddedFont>
    <p:embeddedFont>
      <p:font typeface="Nunito" pitchFamily="2" charset="0"/>
      <p:regular r:id="rId60"/>
      <p:bold r:id="rId61"/>
      <p:italic r:id="rId62"/>
      <p:boldItalic r:id="rId63"/>
    </p:embeddedFont>
    <p:embeddedFont>
      <p:font typeface="Nunito SemiBold" pitchFamily="2" charset="0"/>
      <p:regular r:id="rId64"/>
      <p:bold r:id="rId65"/>
      <p:italic r:id="rId66"/>
      <p:boldItalic r:id="rId67"/>
    </p:embeddedFont>
    <p:embeddedFont>
      <p:font typeface="Proxima Nova" panose="020B060402020202020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73">
          <p15:clr>
            <a:srgbClr val="9AA0A6"/>
          </p15:clr>
        </p15:guide>
        <p15:guide id="2" orient="horz" pos="449">
          <p15:clr>
            <a:srgbClr val="9AA0A6"/>
          </p15:clr>
        </p15:guide>
        <p15:guide id="3" pos="2010">
          <p15:clr>
            <a:srgbClr val="9AA0A6"/>
          </p15:clr>
        </p15:guide>
        <p15:guide id="4" pos="36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907C"/>
    <a:srgbClr val="A0D9F2"/>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485F0A-FCCC-41E0-9C5A-087F41C7316E}">
  <a:tblStyle styleId="{10485F0A-FCCC-41E0-9C5A-087F41C731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3" autoAdjust="0"/>
    <p:restoredTop sz="88943" autoAdjust="0"/>
  </p:normalViewPr>
  <p:slideViewPr>
    <p:cSldViewPr snapToGrid="0">
      <p:cViewPr varScale="1">
        <p:scale>
          <a:sx n="74" d="100"/>
          <a:sy n="74" d="100"/>
        </p:scale>
        <p:origin x="168" y="-192"/>
      </p:cViewPr>
      <p:guideLst>
        <p:guide orient="horz" pos="473"/>
        <p:guide orient="horz" pos="449"/>
        <p:guide pos="2010"/>
        <p:guide pos="36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5.xml"/><Relationship Id="rId71" Type="http://schemas.openxmlformats.org/officeDocument/2006/relationships/font" Target="fonts/font23.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9T02:52:37.501"/>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 24575,'0'0'0,"3"4"0,2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18d152111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18d152111a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b60e0102a8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b60e0102a8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5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b49affd30e_0_2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b49affd30e_0_2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b49affd30e_0_2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b49affd30e_0_2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05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b60e0102a8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b60e0102a8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8684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1ea0acc3c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1ea0acc3c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1ea0acc3c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1ea0acc3c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6147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1ea0acc3c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1ea0acc3c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3234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1ea0acc3c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1ea0acc3c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369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1ea0acc3c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1ea0acc3c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0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b2303d8b60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b2303d8b60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1ea0acc3c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1ea0acc3c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587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b60e0102a8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b60e0102a8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306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11ea0acc3c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11ea0acc3c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7700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b60e0102a8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b60e0102a8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581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86255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4986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b60e0102a8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b60e0102a8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399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2759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1107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b27563008a_3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b27563008a_3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4610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18898af350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118898af35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3155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1b60e0102a8_0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1b60e0102a8_0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1393ff6c8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11393ff6c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11393ff6c8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11393ff6c8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27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b60e0102a8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b60e0102a8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78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1b60e0102a8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1b60e0102a8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g11ea0acc3c9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7" name="Google Shape;1897;g11ea0acc3c9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1ea0acc3c9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1ea0acc3c9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1ea0acc3c9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1ea0acc3c9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44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b60e0102a8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b60e0102a8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1b60e0102a8_0_1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1b60e0102a8_0_1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4"/>
        <p:cNvGrpSpPr/>
        <p:nvPr/>
      </p:nvGrpSpPr>
      <p:grpSpPr>
        <a:xfrm>
          <a:off x="0" y="0"/>
          <a:ext cx="0" cy="0"/>
          <a:chOff x="0" y="0"/>
          <a:chExt cx="0" cy="0"/>
        </a:xfrm>
      </p:grpSpPr>
      <p:sp>
        <p:nvSpPr>
          <p:cNvPr id="1865" name="Google Shape;1865;g11ea0acc3c9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6" name="Google Shape;1866;g11ea0acc3c9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5"/>
        <p:cNvGrpSpPr/>
        <p:nvPr/>
      </p:nvGrpSpPr>
      <p:grpSpPr>
        <a:xfrm>
          <a:off x="0" y="0"/>
          <a:ext cx="0" cy="0"/>
          <a:chOff x="0" y="0"/>
          <a:chExt cx="0" cy="0"/>
        </a:xfrm>
      </p:grpSpPr>
      <p:sp>
        <p:nvSpPr>
          <p:cNvPr id="1966" name="Google Shape;1966;g11fe56b4f2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7" name="Google Shape;1967;g11fe56b4f2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11ea0acc3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11ea0acc3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5"/>
        <p:cNvGrpSpPr/>
        <p:nvPr/>
      </p:nvGrpSpPr>
      <p:grpSpPr>
        <a:xfrm>
          <a:off x="0" y="0"/>
          <a:ext cx="0" cy="0"/>
          <a:chOff x="0" y="0"/>
          <a:chExt cx="0" cy="0"/>
        </a:xfrm>
      </p:grpSpPr>
      <p:sp>
        <p:nvSpPr>
          <p:cNvPr id="17336" name="Google Shape;17336;g1b27563008a_2_24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7" name="Google Shape;17337;g1b27563008a_2_24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05afc42a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105afc42a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0f9e629ec3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0f9e629ec3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b60e0102a8_0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1b60e0102a8_0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0021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1babd77a02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1babd77a02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b60e0102a8_0_1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b60e0102a8_0_1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345850" y="535000"/>
            <a:ext cx="4798119" cy="4608457"/>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10800000">
            <a:off x="-574343" y="3929490"/>
            <a:ext cx="5211793" cy="2329835"/>
          </a:xfrm>
          <a:custGeom>
            <a:avLst/>
            <a:gdLst/>
            <a:ahLst/>
            <a:cxnLst/>
            <a:rect l="l" t="t" r="r" b="b"/>
            <a:pathLst>
              <a:path w="52191" h="26648" extrusionOk="0">
                <a:moveTo>
                  <a:pt x="24735" y="0"/>
                </a:moveTo>
                <a:cubicBezTo>
                  <a:pt x="14237" y="0"/>
                  <a:pt x="3432" y="1009"/>
                  <a:pt x="2221" y="3230"/>
                </a:cubicBezTo>
                <a:cubicBezTo>
                  <a:pt x="606" y="5854"/>
                  <a:pt x="0" y="11410"/>
                  <a:pt x="3739" y="13930"/>
                </a:cubicBezTo>
                <a:cubicBezTo>
                  <a:pt x="4950" y="14737"/>
                  <a:pt x="6258" y="15044"/>
                  <a:pt x="7777" y="15044"/>
                </a:cubicBezTo>
                <a:cubicBezTo>
                  <a:pt x="11007" y="15044"/>
                  <a:pt x="14939" y="13631"/>
                  <a:pt x="18678" y="13324"/>
                </a:cubicBezTo>
                <a:cubicBezTo>
                  <a:pt x="19284" y="13227"/>
                  <a:pt x="19785" y="13227"/>
                  <a:pt x="20293" y="13227"/>
                </a:cubicBezTo>
                <a:cubicBezTo>
                  <a:pt x="24735" y="13227"/>
                  <a:pt x="27254" y="15343"/>
                  <a:pt x="30484" y="20696"/>
                </a:cubicBezTo>
                <a:cubicBezTo>
                  <a:pt x="32810" y="24532"/>
                  <a:pt x="37146" y="26648"/>
                  <a:pt x="41491" y="26648"/>
                </a:cubicBezTo>
                <a:cubicBezTo>
                  <a:pt x="43808" y="26648"/>
                  <a:pt x="46231" y="25945"/>
                  <a:pt x="48153" y="24532"/>
                </a:cubicBezTo>
                <a:cubicBezTo>
                  <a:pt x="52190" y="21601"/>
                  <a:pt x="50874" y="5249"/>
                  <a:pt x="45625" y="2326"/>
                </a:cubicBezTo>
                <a:cubicBezTo>
                  <a:pt x="42904" y="808"/>
                  <a:pt x="33916" y="0"/>
                  <a:pt x="24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765380" y="253993"/>
            <a:ext cx="205001" cy="212782"/>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2129013">
            <a:off x="214174" y="258502"/>
            <a:ext cx="205002" cy="203764"/>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767930">
            <a:off x="369508" y="4638193"/>
            <a:ext cx="163481" cy="162490"/>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715100" y="1606150"/>
            <a:ext cx="4731900" cy="18393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4200"/>
              <a:buFont typeface="Lexend SemiBold"/>
              <a:buNone/>
              <a:defRPr sz="4200">
                <a:latin typeface="Lexend SemiBold"/>
                <a:ea typeface="Lexend SemiBold"/>
                <a:cs typeface="Lexend SemiBold"/>
                <a:sym typeface="Lexend SemiBold"/>
              </a:defRPr>
            </a:lvl1pPr>
            <a:lvl2pPr lvl="1" algn="ctr">
              <a:spcBef>
                <a:spcPts val="0"/>
              </a:spcBef>
              <a:spcAft>
                <a:spcPts val="0"/>
              </a:spcAft>
              <a:buClr>
                <a:srgbClr val="191919"/>
              </a:buClr>
              <a:buSzPts val="5200"/>
              <a:buFont typeface="Lexend SemiBold"/>
              <a:buNone/>
              <a:defRPr sz="5200">
                <a:solidFill>
                  <a:srgbClr val="191919"/>
                </a:solidFill>
                <a:latin typeface="Lexend SemiBold"/>
                <a:ea typeface="Lexend SemiBold"/>
                <a:cs typeface="Lexend SemiBold"/>
                <a:sym typeface="Lexend SemiBold"/>
              </a:defRPr>
            </a:lvl2pPr>
            <a:lvl3pPr lvl="2" algn="ctr">
              <a:spcBef>
                <a:spcPts val="0"/>
              </a:spcBef>
              <a:spcAft>
                <a:spcPts val="0"/>
              </a:spcAft>
              <a:buClr>
                <a:srgbClr val="191919"/>
              </a:buClr>
              <a:buSzPts val="5200"/>
              <a:buFont typeface="Lexend SemiBold"/>
              <a:buNone/>
              <a:defRPr sz="5200">
                <a:solidFill>
                  <a:srgbClr val="191919"/>
                </a:solidFill>
                <a:latin typeface="Lexend SemiBold"/>
                <a:ea typeface="Lexend SemiBold"/>
                <a:cs typeface="Lexend SemiBold"/>
                <a:sym typeface="Lexend SemiBold"/>
              </a:defRPr>
            </a:lvl3pPr>
            <a:lvl4pPr lvl="3" algn="ctr">
              <a:spcBef>
                <a:spcPts val="0"/>
              </a:spcBef>
              <a:spcAft>
                <a:spcPts val="0"/>
              </a:spcAft>
              <a:buClr>
                <a:srgbClr val="191919"/>
              </a:buClr>
              <a:buSzPts val="5200"/>
              <a:buFont typeface="Lexend SemiBold"/>
              <a:buNone/>
              <a:defRPr sz="5200">
                <a:solidFill>
                  <a:srgbClr val="191919"/>
                </a:solidFill>
                <a:latin typeface="Lexend SemiBold"/>
                <a:ea typeface="Lexend SemiBold"/>
                <a:cs typeface="Lexend SemiBold"/>
                <a:sym typeface="Lexend SemiBold"/>
              </a:defRPr>
            </a:lvl4pPr>
            <a:lvl5pPr lvl="4" algn="ctr">
              <a:spcBef>
                <a:spcPts val="0"/>
              </a:spcBef>
              <a:spcAft>
                <a:spcPts val="0"/>
              </a:spcAft>
              <a:buClr>
                <a:srgbClr val="191919"/>
              </a:buClr>
              <a:buSzPts val="5200"/>
              <a:buFont typeface="Lexend SemiBold"/>
              <a:buNone/>
              <a:defRPr sz="5200">
                <a:solidFill>
                  <a:srgbClr val="191919"/>
                </a:solidFill>
                <a:latin typeface="Lexend SemiBold"/>
                <a:ea typeface="Lexend SemiBold"/>
                <a:cs typeface="Lexend SemiBold"/>
                <a:sym typeface="Lexend SemiBold"/>
              </a:defRPr>
            </a:lvl5pPr>
            <a:lvl6pPr lvl="5" algn="ctr">
              <a:spcBef>
                <a:spcPts val="0"/>
              </a:spcBef>
              <a:spcAft>
                <a:spcPts val="0"/>
              </a:spcAft>
              <a:buClr>
                <a:srgbClr val="191919"/>
              </a:buClr>
              <a:buSzPts val="5200"/>
              <a:buFont typeface="Lexend SemiBold"/>
              <a:buNone/>
              <a:defRPr sz="5200">
                <a:solidFill>
                  <a:srgbClr val="191919"/>
                </a:solidFill>
                <a:latin typeface="Lexend SemiBold"/>
                <a:ea typeface="Lexend SemiBold"/>
                <a:cs typeface="Lexend SemiBold"/>
                <a:sym typeface="Lexend SemiBold"/>
              </a:defRPr>
            </a:lvl6pPr>
            <a:lvl7pPr lvl="6" algn="ctr">
              <a:spcBef>
                <a:spcPts val="0"/>
              </a:spcBef>
              <a:spcAft>
                <a:spcPts val="0"/>
              </a:spcAft>
              <a:buClr>
                <a:srgbClr val="191919"/>
              </a:buClr>
              <a:buSzPts val="5200"/>
              <a:buFont typeface="Lexend SemiBold"/>
              <a:buNone/>
              <a:defRPr sz="5200">
                <a:solidFill>
                  <a:srgbClr val="191919"/>
                </a:solidFill>
                <a:latin typeface="Lexend SemiBold"/>
                <a:ea typeface="Lexend SemiBold"/>
                <a:cs typeface="Lexend SemiBold"/>
                <a:sym typeface="Lexend SemiBold"/>
              </a:defRPr>
            </a:lvl7pPr>
            <a:lvl8pPr lvl="7" algn="ctr">
              <a:spcBef>
                <a:spcPts val="0"/>
              </a:spcBef>
              <a:spcAft>
                <a:spcPts val="0"/>
              </a:spcAft>
              <a:buClr>
                <a:srgbClr val="191919"/>
              </a:buClr>
              <a:buSzPts val="5200"/>
              <a:buFont typeface="Lexend SemiBold"/>
              <a:buNone/>
              <a:defRPr sz="5200">
                <a:solidFill>
                  <a:srgbClr val="191919"/>
                </a:solidFill>
                <a:latin typeface="Lexend SemiBold"/>
                <a:ea typeface="Lexend SemiBold"/>
                <a:cs typeface="Lexend SemiBold"/>
                <a:sym typeface="Lexend SemiBold"/>
              </a:defRPr>
            </a:lvl8pPr>
            <a:lvl9pPr lvl="8" algn="ctr">
              <a:spcBef>
                <a:spcPts val="0"/>
              </a:spcBef>
              <a:spcAft>
                <a:spcPts val="0"/>
              </a:spcAft>
              <a:buClr>
                <a:srgbClr val="191919"/>
              </a:buClr>
              <a:buSzPts val="5200"/>
              <a:buFont typeface="Lexend SemiBold"/>
              <a:buNone/>
              <a:defRPr sz="5200">
                <a:solidFill>
                  <a:srgbClr val="191919"/>
                </a:solidFill>
                <a:latin typeface="Lexend SemiBold"/>
                <a:ea typeface="Lexend SemiBold"/>
                <a:cs typeface="Lexend SemiBold"/>
                <a:sym typeface="Lexend SemiBold"/>
              </a:defRPr>
            </a:lvl9pPr>
          </a:lstStyle>
          <a:p>
            <a:endParaRPr/>
          </a:p>
        </p:txBody>
      </p:sp>
      <p:sp>
        <p:nvSpPr>
          <p:cNvPr id="15" name="Google Shape;15;p2"/>
          <p:cNvSpPr txBox="1">
            <a:spLocks noGrp="1"/>
          </p:cNvSpPr>
          <p:nvPr>
            <p:ph type="subTitle" idx="1"/>
          </p:nvPr>
        </p:nvSpPr>
        <p:spPr>
          <a:xfrm>
            <a:off x="715100" y="3530325"/>
            <a:ext cx="4359000" cy="409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Lexend Light"/>
              <a:buNone/>
              <a:defRPr sz="1600">
                <a:latin typeface="Nunito"/>
                <a:ea typeface="Nunito"/>
                <a:cs typeface="Nunito"/>
                <a:sym typeface="Nunito"/>
              </a:defRPr>
            </a:lvl1pPr>
            <a:lvl2pPr lvl="1"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2pPr>
            <a:lvl3pPr lvl="2"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3pPr>
            <a:lvl4pPr lvl="3"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4pPr>
            <a:lvl5pPr lvl="4"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5pPr>
            <a:lvl6pPr lvl="5"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6pPr>
            <a:lvl7pPr lvl="6"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7pPr>
            <a:lvl8pPr lvl="7"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8pPr>
            <a:lvl9pPr lvl="8"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60"/>
        <p:cNvGrpSpPr/>
        <p:nvPr/>
      </p:nvGrpSpPr>
      <p:grpSpPr>
        <a:xfrm>
          <a:off x="0" y="0"/>
          <a:ext cx="0" cy="0"/>
          <a:chOff x="0" y="0"/>
          <a:chExt cx="0" cy="0"/>
        </a:xfrm>
      </p:grpSpPr>
      <p:sp>
        <p:nvSpPr>
          <p:cNvPr id="161" name="Google Shape;161;p14"/>
          <p:cNvSpPr txBox="1">
            <a:spLocks noGrp="1"/>
          </p:cNvSpPr>
          <p:nvPr>
            <p:ph type="title"/>
          </p:nvPr>
        </p:nvSpPr>
        <p:spPr>
          <a:xfrm>
            <a:off x="715100" y="3600100"/>
            <a:ext cx="482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Lexend SemiBold"/>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62" name="Google Shape;162;p14"/>
          <p:cNvSpPr/>
          <p:nvPr/>
        </p:nvSpPr>
        <p:spPr>
          <a:xfrm flipH="1">
            <a:off x="24" y="4759478"/>
            <a:ext cx="9143951" cy="572712"/>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rot="2028295">
            <a:off x="197227" y="251788"/>
            <a:ext cx="127098" cy="126324"/>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rgbClr val="F2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4"/>
          <p:cNvSpPr/>
          <p:nvPr/>
        </p:nvSpPr>
        <p:spPr>
          <a:xfrm>
            <a:off x="0" y="-18050"/>
            <a:ext cx="2343124" cy="1035775"/>
          </a:xfrm>
          <a:custGeom>
            <a:avLst/>
            <a:gdLst/>
            <a:ahLst/>
            <a:cxnLst/>
            <a:rect l="l" t="t" r="r" b="b"/>
            <a:pathLst>
              <a:path w="87815" h="44245" extrusionOk="0">
                <a:moveTo>
                  <a:pt x="0" y="0"/>
                </a:moveTo>
                <a:lnTo>
                  <a:pt x="0" y="44245"/>
                </a:lnTo>
                <a:cubicBezTo>
                  <a:pt x="6109" y="39307"/>
                  <a:pt x="11040" y="32035"/>
                  <a:pt x="13381" y="24421"/>
                </a:cubicBezTo>
                <a:cubicBezTo>
                  <a:pt x="16415" y="14843"/>
                  <a:pt x="21699" y="11622"/>
                  <a:pt x="28065" y="11622"/>
                </a:cubicBezTo>
                <a:cubicBezTo>
                  <a:pt x="41144" y="11622"/>
                  <a:pt x="58788" y="25217"/>
                  <a:pt x="70869" y="25217"/>
                </a:cubicBezTo>
                <a:cubicBezTo>
                  <a:pt x="73500" y="25217"/>
                  <a:pt x="75867" y="24572"/>
                  <a:pt x="77866" y="23002"/>
                </a:cubicBezTo>
                <a:cubicBezTo>
                  <a:pt x="86898" y="15890"/>
                  <a:pt x="87814" y="7861"/>
                  <a:pt x="843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rot="2028295">
            <a:off x="1678952" y="179238"/>
            <a:ext cx="127098" cy="126324"/>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rot="2028302">
            <a:off x="1939253" y="127008"/>
            <a:ext cx="209793" cy="208514"/>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txBox="1">
            <a:spLocks noGrp="1"/>
          </p:cNvSpPr>
          <p:nvPr>
            <p:ph type="subTitle" idx="1"/>
          </p:nvPr>
        </p:nvSpPr>
        <p:spPr>
          <a:xfrm>
            <a:off x="717525" y="1170700"/>
            <a:ext cx="4826400" cy="2429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183"/>
        <p:cNvGrpSpPr/>
        <p:nvPr/>
      </p:nvGrpSpPr>
      <p:grpSpPr>
        <a:xfrm>
          <a:off x="0" y="0"/>
          <a:ext cx="0" cy="0"/>
          <a:chOff x="0" y="0"/>
          <a:chExt cx="0" cy="0"/>
        </a:xfrm>
      </p:grpSpPr>
      <p:sp>
        <p:nvSpPr>
          <p:cNvPr id="184" name="Google Shape;184;p16"/>
          <p:cNvSpPr/>
          <p:nvPr/>
        </p:nvSpPr>
        <p:spPr>
          <a:xfrm flipH="1">
            <a:off x="24" y="4540175"/>
            <a:ext cx="9143951" cy="715795"/>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6"/>
          <p:cNvSpPr/>
          <p:nvPr/>
        </p:nvSpPr>
        <p:spPr>
          <a:xfrm rot="4728268">
            <a:off x="8722559" y="4711702"/>
            <a:ext cx="127099" cy="126325"/>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rot="7054448">
            <a:off x="8595088" y="4911105"/>
            <a:ext cx="202588" cy="201360"/>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txBox="1">
            <a:spLocks noGrp="1"/>
          </p:cNvSpPr>
          <p:nvPr>
            <p:ph type="title"/>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4_2">
    <p:spTree>
      <p:nvGrpSpPr>
        <p:cNvPr id="1" name="Shape 188"/>
        <p:cNvGrpSpPr/>
        <p:nvPr/>
      </p:nvGrpSpPr>
      <p:grpSpPr>
        <a:xfrm>
          <a:off x="0" y="0"/>
          <a:ext cx="0" cy="0"/>
          <a:chOff x="0" y="0"/>
          <a:chExt cx="0" cy="0"/>
        </a:xfrm>
      </p:grpSpPr>
      <p:sp>
        <p:nvSpPr>
          <p:cNvPr id="189" name="Google Shape;189;p17"/>
          <p:cNvSpPr/>
          <p:nvPr/>
        </p:nvSpPr>
        <p:spPr>
          <a:xfrm rot="10800000" flipH="1">
            <a:off x="25" y="4"/>
            <a:ext cx="9143951" cy="541947"/>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flipH="1">
            <a:off x="24" y="4692575"/>
            <a:ext cx="9143951" cy="715795"/>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txBox="1">
            <a:spLocks noGrp="1"/>
          </p:cNvSpPr>
          <p:nvPr>
            <p:ph type="title"/>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
        <p:nvSpPr>
          <p:cNvPr id="192" name="Google Shape;192;p17"/>
          <p:cNvSpPr/>
          <p:nvPr/>
        </p:nvSpPr>
        <p:spPr>
          <a:xfrm rot="4354419">
            <a:off x="8754391" y="434321"/>
            <a:ext cx="202588" cy="201358"/>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rot="3091013">
            <a:off x="235441" y="4949795"/>
            <a:ext cx="202587" cy="201359"/>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4_1">
    <p:spTree>
      <p:nvGrpSpPr>
        <p:cNvPr id="1" name="Shape 194"/>
        <p:cNvGrpSpPr/>
        <p:nvPr/>
      </p:nvGrpSpPr>
      <p:grpSpPr>
        <a:xfrm>
          <a:off x="0" y="0"/>
          <a:ext cx="0" cy="0"/>
          <a:chOff x="0" y="0"/>
          <a:chExt cx="0" cy="0"/>
        </a:xfrm>
      </p:grpSpPr>
      <p:sp>
        <p:nvSpPr>
          <p:cNvPr id="195" name="Google Shape;195;p18"/>
          <p:cNvSpPr/>
          <p:nvPr/>
        </p:nvSpPr>
        <p:spPr>
          <a:xfrm flipH="1">
            <a:off x="24" y="4616375"/>
            <a:ext cx="9143951" cy="715795"/>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8"/>
          <p:cNvSpPr/>
          <p:nvPr/>
        </p:nvSpPr>
        <p:spPr>
          <a:xfrm rot="4728268">
            <a:off x="427584" y="4758702"/>
            <a:ext cx="127099" cy="126325"/>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8"/>
          <p:cNvSpPr/>
          <p:nvPr/>
        </p:nvSpPr>
        <p:spPr>
          <a:xfrm rot="7054448">
            <a:off x="179388" y="4906430"/>
            <a:ext cx="202588" cy="201360"/>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8"/>
          <p:cNvSpPr txBox="1">
            <a:spLocks noGrp="1"/>
          </p:cNvSpPr>
          <p:nvPr>
            <p:ph type="title"/>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
        <p:nvSpPr>
          <p:cNvPr id="199" name="Google Shape;199;p18"/>
          <p:cNvSpPr/>
          <p:nvPr/>
        </p:nvSpPr>
        <p:spPr>
          <a:xfrm rot="10800000" flipH="1">
            <a:off x="7894201" y="-1839"/>
            <a:ext cx="1249730" cy="1073689"/>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8"/>
          <p:cNvGrpSpPr/>
          <p:nvPr/>
        </p:nvGrpSpPr>
        <p:grpSpPr>
          <a:xfrm>
            <a:off x="8481771" y="117803"/>
            <a:ext cx="608674" cy="497203"/>
            <a:chOff x="8228005" y="253993"/>
            <a:chExt cx="742376" cy="606419"/>
          </a:xfrm>
        </p:grpSpPr>
        <p:sp>
          <p:nvSpPr>
            <p:cNvPr id="201" name="Google Shape;201;p18"/>
            <p:cNvSpPr/>
            <p:nvPr/>
          </p:nvSpPr>
          <p:spPr>
            <a:xfrm>
              <a:off x="8765380" y="253993"/>
              <a:ext cx="205001" cy="212782"/>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8228005" y="390580"/>
              <a:ext cx="287060" cy="288854"/>
            </a:xfrm>
            <a:custGeom>
              <a:avLst/>
              <a:gdLst/>
              <a:ahLst/>
              <a:cxnLst/>
              <a:rect l="l" t="t" r="r" b="b"/>
              <a:pathLst>
                <a:path w="1309" h="1317" extrusionOk="0">
                  <a:moveTo>
                    <a:pt x="703" y="0"/>
                  </a:moveTo>
                  <a:lnTo>
                    <a:pt x="501" y="509"/>
                  </a:lnTo>
                  <a:lnTo>
                    <a:pt x="0" y="606"/>
                  </a:lnTo>
                  <a:lnTo>
                    <a:pt x="404" y="808"/>
                  </a:lnTo>
                  <a:lnTo>
                    <a:pt x="299" y="1317"/>
                  </a:lnTo>
                  <a:lnTo>
                    <a:pt x="703" y="1115"/>
                  </a:lnTo>
                  <a:lnTo>
                    <a:pt x="1106" y="1317"/>
                  </a:lnTo>
                  <a:lnTo>
                    <a:pt x="1010" y="808"/>
                  </a:lnTo>
                  <a:lnTo>
                    <a:pt x="1308" y="509"/>
                  </a:lnTo>
                  <a:lnTo>
                    <a:pt x="905" y="40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rot="-2942791">
              <a:off x="8624243" y="646731"/>
              <a:ext cx="177411" cy="177216"/>
            </a:xfrm>
            <a:custGeom>
              <a:avLst/>
              <a:gdLst/>
              <a:ahLst/>
              <a:cxnLst/>
              <a:rect l="l" t="t" r="r" b="b"/>
              <a:pathLst>
                <a:path w="809" h="808" extrusionOk="0">
                  <a:moveTo>
                    <a:pt x="404" y="0"/>
                  </a:moveTo>
                  <a:lnTo>
                    <a:pt x="307" y="202"/>
                  </a:lnTo>
                  <a:lnTo>
                    <a:pt x="1" y="307"/>
                  </a:lnTo>
                  <a:lnTo>
                    <a:pt x="202" y="509"/>
                  </a:lnTo>
                  <a:lnTo>
                    <a:pt x="105" y="808"/>
                  </a:lnTo>
                  <a:lnTo>
                    <a:pt x="404" y="606"/>
                  </a:lnTo>
                  <a:lnTo>
                    <a:pt x="711" y="808"/>
                  </a:lnTo>
                  <a:lnTo>
                    <a:pt x="606" y="509"/>
                  </a:lnTo>
                  <a:lnTo>
                    <a:pt x="808" y="307"/>
                  </a:lnTo>
                  <a:lnTo>
                    <a:pt x="606" y="202"/>
                  </a:lnTo>
                  <a:lnTo>
                    <a:pt x="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04"/>
        <p:cNvGrpSpPr/>
        <p:nvPr/>
      </p:nvGrpSpPr>
      <p:grpSpPr>
        <a:xfrm>
          <a:off x="0" y="0"/>
          <a:ext cx="0" cy="0"/>
          <a:chOff x="0" y="0"/>
          <a:chExt cx="0" cy="0"/>
        </a:xfrm>
      </p:grpSpPr>
      <p:sp>
        <p:nvSpPr>
          <p:cNvPr id="205" name="Google Shape;205;p19"/>
          <p:cNvSpPr txBox="1">
            <a:spLocks noGrp="1"/>
          </p:cNvSpPr>
          <p:nvPr>
            <p:ph type="subTitle" idx="1"/>
          </p:nvPr>
        </p:nvSpPr>
        <p:spPr>
          <a:xfrm>
            <a:off x="2559300" y="2254120"/>
            <a:ext cx="4025400" cy="14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a:buChar char="●"/>
              <a:defRPr>
                <a:latin typeface="Nunito"/>
                <a:ea typeface="Nunito"/>
                <a:cs typeface="Nunito"/>
                <a:sym typeface="Nunito"/>
              </a:defRPr>
            </a:lvl1pPr>
            <a:lvl2pPr lvl="1" algn="ctr" rtl="0">
              <a:lnSpc>
                <a:spcPct val="100000"/>
              </a:lnSpc>
              <a:spcBef>
                <a:spcPts val="0"/>
              </a:spcBef>
              <a:spcAft>
                <a:spcPts val="0"/>
              </a:spcAft>
              <a:buSzPts val="1400"/>
              <a:buFont typeface="Nunito"/>
              <a:buChar char="○"/>
              <a:defRPr>
                <a:latin typeface="Nunito"/>
                <a:ea typeface="Nunito"/>
                <a:cs typeface="Nunito"/>
                <a:sym typeface="Nunito"/>
              </a:defRPr>
            </a:lvl2pPr>
            <a:lvl3pPr lvl="2" algn="ctr" rtl="0">
              <a:lnSpc>
                <a:spcPct val="100000"/>
              </a:lnSpc>
              <a:spcBef>
                <a:spcPts val="0"/>
              </a:spcBef>
              <a:spcAft>
                <a:spcPts val="0"/>
              </a:spcAft>
              <a:buSzPts val="1400"/>
              <a:buFont typeface="Nunito"/>
              <a:buChar char="■"/>
              <a:defRPr>
                <a:latin typeface="Nunito"/>
                <a:ea typeface="Nunito"/>
                <a:cs typeface="Nunito"/>
                <a:sym typeface="Nunito"/>
              </a:defRPr>
            </a:lvl3pPr>
            <a:lvl4pPr lvl="3" algn="ctr" rtl="0">
              <a:lnSpc>
                <a:spcPct val="100000"/>
              </a:lnSpc>
              <a:spcBef>
                <a:spcPts val="0"/>
              </a:spcBef>
              <a:spcAft>
                <a:spcPts val="0"/>
              </a:spcAft>
              <a:buSzPts val="1400"/>
              <a:buFont typeface="Nunito"/>
              <a:buChar char="●"/>
              <a:defRPr>
                <a:latin typeface="Nunito"/>
                <a:ea typeface="Nunito"/>
                <a:cs typeface="Nunito"/>
                <a:sym typeface="Nunito"/>
              </a:defRPr>
            </a:lvl4pPr>
            <a:lvl5pPr lvl="4" algn="ctr" rtl="0">
              <a:lnSpc>
                <a:spcPct val="100000"/>
              </a:lnSpc>
              <a:spcBef>
                <a:spcPts val="0"/>
              </a:spcBef>
              <a:spcAft>
                <a:spcPts val="0"/>
              </a:spcAft>
              <a:buSzPts val="1400"/>
              <a:buFont typeface="Nunito"/>
              <a:buChar char="○"/>
              <a:defRPr>
                <a:latin typeface="Nunito"/>
                <a:ea typeface="Nunito"/>
                <a:cs typeface="Nunito"/>
                <a:sym typeface="Nunito"/>
              </a:defRPr>
            </a:lvl5pPr>
            <a:lvl6pPr lvl="5" algn="ctr" rtl="0">
              <a:lnSpc>
                <a:spcPct val="100000"/>
              </a:lnSpc>
              <a:spcBef>
                <a:spcPts val="0"/>
              </a:spcBef>
              <a:spcAft>
                <a:spcPts val="0"/>
              </a:spcAft>
              <a:buSzPts val="1400"/>
              <a:buFont typeface="Nunito"/>
              <a:buChar char="■"/>
              <a:defRPr>
                <a:latin typeface="Nunito"/>
                <a:ea typeface="Nunito"/>
                <a:cs typeface="Nunito"/>
                <a:sym typeface="Nunito"/>
              </a:defRPr>
            </a:lvl6pPr>
            <a:lvl7pPr lvl="6" algn="ctr" rtl="0">
              <a:lnSpc>
                <a:spcPct val="100000"/>
              </a:lnSpc>
              <a:spcBef>
                <a:spcPts val="0"/>
              </a:spcBef>
              <a:spcAft>
                <a:spcPts val="0"/>
              </a:spcAft>
              <a:buSzPts val="1400"/>
              <a:buFont typeface="Nunito"/>
              <a:buChar char="●"/>
              <a:defRPr>
                <a:latin typeface="Nunito"/>
                <a:ea typeface="Nunito"/>
                <a:cs typeface="Nunito"/>
                <a:sym typeface="Nunito"/>
              </a:defRPr>
            </a:lvl7pPr>
            <a:lvl8pPr lvl="7" algn="ctr" rtl="0">
              <a:lnSpc>
                <a:spcPct val="100000"/>
              </a:lnSpc>
              <a:spcBef>
                <a:spcPts val="0"/>
              </a:spcBef>
              <a:spcAft>
                <a:spcPts val="0"/>
              </a:spcAft>
              <a:buSzPts val="1400"/>
              <a:buFont typeface="Nunito"/>
              <a:buChar char="○"/>
              <a:defRPr>
                <a:latin typeface="Nunito"/>
                <a:ea typeface="Nunito"/>
                <a:cs typeface="Nunito"/>
                <a:sym typeface="Nunito"/>
              </a:defRPr>
            </a:lvl8pPr>
            <a:lvl9pPr lvl="8" algn="ctr" rtl="0">
              <a:lnSpc>
                <a:spcPct val="100000"/>
              </a:lnSpc>
              <a:spcBef>
                <a:spcPts val="0"/>
              </a:spcBef>
              <a:spcAft>
                <a:spcPts val="0"/>
              </a:spcAft>
              <a:buSzPts val="1400"/>
              <a:buFont typeface="Nunito"/>
              <a:buChar char="■"/>
              <a:defRPr>
                <a:latin typeface="Nunito"/>
                <a:ea typeface="Nunito"/>
                <a:cs typeface="Nunito"/>
                <a:sym typeface="Nunito"/>
              </a:defRPr>
            </a:lvl9pPr>
          </a:lstStyle>
          <a:p>
            <a:endParaRPr/>
          </a:p>
        </p:txBody>
      </p:sp>
      <p:sp>
        <p:nvSpPr>
          <p:cNvPr id="206" name="Google Shape;206;p19"/>
          <p:cNvSpPr txBox="1">
            <a:spLocks noGrp="1"/>
          </p:cNvSpPr>
          <p:nvPr>
            <p:ph type="title"/>
          </p:nvPr>
        </p:nvSpPr>
        <p:spPr>
          <a:xfrm>
            <a:off x="2559300" y="1485980"/>
            <a:ext cx="4025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7" name="Google Shape;207;p19"/>
          <p:cNvSpPr/>
          <p:nvPr/>
        </p:nvSpPr>
        <p:spPr>
          <a:xfrm rot="10800000" flipH="1">
            <a:off x="24" y="0"/>
            <a:ext cx="9143951" cy="715795"/>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rot="10800000">
            <a:off x="-1604107" y="3057489"/>
            <a:ext cx="6916482" cy="3531393"/>
          </a:xfrm>
          <a:custGeom>
            <a:avLst/>
            <a:gdLst/>
            <a:ahLst/>
            <a:cxnLst/>
            <a:rect l="l" t="t" r="r" b="b"/>
            <a:pathLst>
              <a:path w="52191" h="26648" extrusionOk="0">
                <a:moveTo>
                  <a:pt x="24735" y="0"/>
                </a:moveTo>
                <a:cubicBezTo>
                  <a:pt x="14237" y="0"/>
                  <a:pt x="3432" y="1009"/>
                  <a:pt x="2221" y="3230"/>
                </a:cubicBezTo>
                <a:cubicBezTo>
                  <a:pt x="606" y="5854"/>
                  <a:pt x="0" y="11410"/>
                  <a:pt x="3739" y="13930"/>
                </a:cubicBezTo>
                <a:cubicBezTo>
                  <a:pt x="4950" y="14737"/>
                  <a:pt x="6258" y="15044"/>
                  <a:pt x="7777" y="15044"/>
                </a:cubicBezTo>
                <a:cubicBezTo>
                  <a:pt x="11007" y="15044"/>
                  <a:pt x="14939" y="13631"/>
                  <a:pt x="18678" y="13324"/>
                </a:cubicBezTo>
                <a:cubicBezTo>
                  <a:pt x="19284" y="13227"/>
                  <a:pt x="19785" y="13227"/>
                  <a:pt x="20293" y="13227"/>
                </a:cubicBezTo>
                <a:cubicBezTo>
                  <a:pt x="24735" y="13227"/>
                  <a:pt x="27254" y="15343"/>
                  <a:pt x="30484" y="20696"/>
                </a:cubicBezTo>
                <a:cubicBezTo>
                  <a:pt x="32810" y="24532"/>
                  <a:pt x="37146" y="26648"/>
                  <a:pt x="41491" y="26648"/>
                </a:cubicBezTo>
                <a:cubicBezTo>
                  <a:pt x="43808" y="26648"/>
                  <a:pt x="46231" y="25945"/>
                  <a:pt x="48153" y="24532"/>
                </a:cubicBezTo>
                <a:cubicBezTo>
                  <a:pt x="52190" y="21601"/>
                  <a:pt x="50874" y="5249"/>
                  <a:pt x="45625" y="2326"/>
                </a:cubicBezTo>
                <a:cubicBezTo>
                  <a:pt x="42904" y="808"/>
                  <a:pt x="33916" y="0"/>
                  <a:pt x="24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rot="2028295">
            <a:off x="8688052" y="240863"/>
            <a:ext cx="127098" cy="126324"/>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rot="4354419">
            <a:off x="8754391" y="434321"/>
            <a:ext cx="202588" cy="201358"/>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211"/>
        <p:cNvGrpSpPr/>
        <p:nvPr/>
      </p:nvGrpSpPr>
      <p:grpSpPr>
        <a:xfrm>
          <a:off x="0" y="0"/>
          <a:ext cx="0" cy="0"/>
          <a:chOff x="0" y="0"/>
          <a:chExt cx="0" cy="0"/>
        </a:xfrm>
      </p:grpSpPr>
      <p:sp>
        <p:nvSpPr>
          <p:cNvPr id="212" name="Google Shape;212;p20"/>
          <p:cNvSpPr txBox="1">
            <a:spLocks noGrp="1"/>
          </p:cNvSpPr>
          <p:nvPr>
            <p:ph type="subTitle" idx="1"/>
          </p:nvPr>
        </p:nvSpPr>
        <p:spPr>
          <a:xfrm>
            <a:off x="720000" y="2515325"/>
            <a:ext cx="23364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Lexend SemiBold"/>
              <a:buNone/>
              <a:defRPr sz="2000">
                <a:latin typeface="Lexend SemiBold"/>
                <a:ea typeface="Lexend SemiBold"/>
                <a:cs typeface="Lexend SemiBold"/>
                <a:sym typeface="Lexend SemiBold"/>
              </a:defRPr>
            </a:lvl1pPr>
            <a:lvl2pPr lvl="1"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2pPr>
            <a:lvl3pPr lvl="2"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3pPr>
            <a:lvl4pPr lvl="3"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4pPr>
            <a:lvl5pPr lvl="4"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5pPr>
            <a:lvl6pPr lvl="5"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6pPr>
            <a:lvl7pPr lvl="6"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7pPr>
            <a:lvl8pPr lvl="7"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8pPr>
            <a:lvl9pPr lvl="8"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9pPr>
          </a:lstStyle>
          <a:p>
            <a:endParaRPr/>
          </a:p>
        </p:txBody>
      </p:sp>
      <p:sp>
        <p:nvSpPr>
          <p:cNvPr id="213" name="Google Shape;213;p20"/>
          <p:cNvSpPr txBox="1">
            <a:spLocks noGrp="1"/>
          </p:cNvSpPr>
          <p:nvPr>
            <p:ph type="subTitle" idx="2"/>
          </p:nvPr>
        </p:nvSpPr>
        <p:spPr>
          <a:xfrm>
            <a:off x="720000" y="2877156"/>
            <a:ext cx="2336400" cy="10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14" name="Google Shape;214;p20"/>
          <p:cNvSpPr txBox="1">
            <a:spLocks noGrp="1"/>
          </p:cNvSpPr>
          <p:nvPr>
            <p:ph type="subTitle" idx="3"/>
          </p:nvPr>
        </p:nvSpPr>
        <p:spPr>
          <a:xfrm>
            <a:off x="3403800" y="2877156"/>
            <a:ext cx="2336400" cy="10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15" name="Google Shape;215;p20"/>
          <p:cNvSpPr txBox="1">
            <a:spLocks noGrp="1"/>
          </p:cNvSpPr>
          <p:nvPr>
            <p:ph type="subTitle" idx="4"/>
          </p:nvPr>
        </p:nvSpPr>
        <p:spPr>
          <a:xfrm>
            <a:off x="6087600" y="2877156"/>
            <a:ext cx="2336400" cy="106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16" name="Google Shape;216;p20"/>
          <p:cNvSpPr txBox="1">
            <a:spLocks noGrp="1"/>
          </p:cNvSpPr>
          <p:nvPr>
            <p:ph type="subTitle" idx="5"/>
          </p:nvPr>
        </p:nvSpPr>
        <p:spPr>
          <a:xfrm>
            <a:off x="3403800" y="2515325"/>
            <a:ext cx="23364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Lexend SemiBold"/>
              <a:buNone/>
              <a:defRPr sz="2000">
                <a:latin typeface="Lexend SemiBold"/>
                <a:ea typeface="Lexend SemiBold"/>
                <a:cs typeface="Lexend SemiBold"/>
                <a:sym typeface="Lexend SemiBold"/>
              </a:defRPr>
            </a:lvl1pPr>
            <a:lvl2pPr lvl="1"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2pPr>
            <a:lvl3pPr lvl="2"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3pPr>
            <a:lvl4pPr lvl="3"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4pPr>
            <a:lvl5pPr lvl="4"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5pPr>
            <a:lvl6pPr lvl="5"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6pPr>
            <a:lvl7pPr lvl="6"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7pPr>
            <a:lvl8pPr lvl="7"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8pPr>
            <a:lvl9pPr lvl="8"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9pPr>
          </a:lstStyle>
          <a:p>
            <a:endParaRPr/>
          </a:p>
        </p:txBody>
      </p:sp>
      <p:sp>
        <p:nvSpPr>
          <p:cNvPr id="217" name="Google Shape;217;p20"/>
          <p:cNvSpPr txBox="1">
            <a:spLocks noGrp="1"/>
          </p:cNvSpPr>
          <p:nvPr>
            <p:ph type="subTitle" idx="6"/>
          </p:nvPr>
        </p:nvSpPr>
        <p:spPr>
          <a:xfrm>
            <a:off x="6087600" y="2515325"/>
            <a:ext cx="23364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Lexend SemiBold"/>
              <a:buNone/>
              <a:defRPr sz="2000">
                <a:latin typeface="Lexend SemiBold"/>
                <a:ea typeface="Lexend SemiBold"/>
                <a:cs typeface="Lexend SemiBold"/>
                <a:sym typeface="Lexend SemiBold"/>
              </a:defRPr>
            </a:lvl1pPr>
            <a:lvl2pPr lvl="1"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2pPr>
            <a:lvl3pPr lvl="2"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3pPr>
            <a:lvl4pPr lvl="3"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4pPr>
            <a:lvl5pPr lvl="4"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5pPr>
            <a:lvl6pPr lvl="5"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6pPr>
            <a:lvl7pPr lvl="6"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7pPr>
            <a:lvl8pPr lvl="7"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8pPr>
            <a:lvl9pPr lvl="8"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9pPr>
          </a:lstStyle>
          <a:p>
            <a:endParaRPr/>
          </a:p>
        </p:txBody>
      </p:sp>
      <p:sp>
        <p:nvSpPr>
          <p:cNvPr id="218" name="Google Shape;218;p20"/>
          <p:cNvSpPr/>
          <p:nvPr/>
        </p:nvSpPr>
        <p:spPr>
          <a:xfrm>
            <a:off x="0" y="4075500"/>
            <a:ext cx="9143951" cy="1068008"/>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rot="1387922">
            <a:off x="244012" y="4794508"/>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rot="-1904894">
            <a:off x="369916" y="453461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rot="1387834">
            <a:off x="8624567" y="4738268"/>
            <a:ext cx="155235" cy="143029"/>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txBox="1">
            <a:spLocks noGrp="1"/>
          </p:cNvSpPr>
          <p:nvPr>
            <p:ph type="title"/>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223"/>
        <p:cNvGrpSpPr/>
        <p:nvPr/>
      </p:nvGrpSpPr>
      <p:grpSpPr>
        <a:xfrm>
          <a:off x="0" y="0"/>
          <a:ext cx="0" cy="0"/>
          <a:chOff x="0" y="0"/>
          <a:chExt cx="0" cy="0"/>
        </a:xfrm>
      </p:grpSpPr>
      <p:sp>
        <p:nvSpPr>
          <p:cNvPr id="224" name="Google Shape;224;p21"/>
          <p:cNvSpPr/>
          <p:nvPr/>
        </p:nvSpPr>
        <p:spPr>
          <a:xfrm>
            <a:off x="25" y="4607637"/>
            <a:ext cx="9143951" cy="1068008"/>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1"/>
          <p:cNvSpPr txBox="1">
            <a:spLocks noGrp="1"/>
          </p:cNvSpPr>
          <p:nvPr>
            <p:ph type="subTitle" idx="1"/>
          </p:nvPr>
        </p:nvSpPr>
        <p:spPr>
          <a:xfrm>
            <a:off x="808130" y="3633096"/>
            <a:ext cx="2356500" cy="466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200"/>
              <a:buFont typeface="Lexend SemiBold"/>
              <a:buNone/>
              <a:defRPr sz="2000">
                <a:latin typeface="Lexend SemiBold"/>
                <a:ea typeface="Lexend SemiBold"/>
                <a:cs typeface="Lexend SemiBold"/>
                <a:sym typeface="Lexend SemiBold"/>
              </a:defRPr>
            </a:lvl1pPr>
            <a:lvl2pPr lvl="1"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2pPr>
            <a:lvl3pPr lvl="2"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3pPr>
            <a:lvl4pPr lvl="3"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4pPr>
            <a:lvl5pPr lvl="4"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5pPr>
            <a:lvl6pPr lvl="5"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6pPr>
            <a:lvl7pPr lvl="6"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7pPr>
            <a:lvl8pPr lvl="7"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8pPr>
            <a:lvl9pPr lvl="8"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9pPr>
          </a:lstStyle>
          <a:p>
            <a:endParaRPr/>
          </a:p>
        </p:txBody>
      </p:sp>
      <p:sp>
        <p:nvSpPr>
          <p:cNvPr id="226" name="Google Shape;226;p21"/>
          <p:cNvSpPr txBox="1">
            <a:spLocks noGrp="1"/>
          </p:cNvSpPr>
          <p:nvPr>
            <p:ph type="subTitle" idx="2"/>
          </p:nvPr>
        </p:nvSpPr>
        <p:spPr>
          <a:xfrm>
            <a:off x="3395166" y="3633096"/>
            <a:ext cx="2356500" cy="466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200"/>
              <a:buFont typeface="Lexend SemiBold"/>
              <a:buNone/>
              <a:defRPr sz="2000">
                <a:latin typeface="Lexend SemiBold"/>
                <a:ea typeface="Lexend SemiBold"/>
                <a:cs typeface="Lexend SemiBold"/>
                <a:sym typeface="Lexend SemiBold"/>
              </a:defRPr>
            </a:lvl1pPr>
            <a:lvl2pPr lvl="1"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2pPr>
            <a:lvl3pPr lvl="2"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3pPr>
            <a:lvl4pPr lvl="3"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4pPr>
            <a:lvl5pPr lvl="4"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5pPr>
            <a:lvl6pPr lvl="5"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6pPr>
            <a:lvl7pPr lvl="6"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7pPr>
            <a:lvl8pPr lvl="7"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8pPr>
            <a:lvl9pPr lvl="8"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9pPr>
          </a:lstStyle>
          <a:p>
            <a:endParaRPr/>
          </a:p>
        </p:txBody>
      </p:sp>
      <p:sp>
        <p:nvSpPr>
          <p:cNvPr id="227" name="Google Shape;227;p21"/>
          <p:cNvSpPr txBox="1">
            <a:spLocks noGrp="1"/>
          </p:cNvSpPr>
          <p:nvPr>
            <p:ph type="subTitle" idx="3"/>
          </p:nvPr>
        </p:nvSpPr>
        <p:spPr>
          <a:xfrm>
            <a:off x="5972577" y="3633096"/>
            <a:ext cx="2356500" cy="4662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FF0000"/>
              </a:buClr>
              <a:buSzPts val="2200"/>
              <a:buFont typeface="Lexend SemiBold"/>
              <a:buNone/>
              <a:defRPr sz="2000">
                <a:latin typeface="Lexend SemiBold"/>
                <a:ea typeface="Lexend SemiBold"/>
                <a:cs typeface="Lexend SemiBold"/>
                <a:sym typeface="Lexend SemiBold"/>
              </a:defRPr>
            </a:lvl1pPr>
            <a:lvl2pPr lvl="1"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2pPr>
            <a:lvl3pPr lvl="2"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3pPr>
            <a:lvl4pPr lvl="3"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4pPr>
            <a:lvl5pPr lvl="4"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5pPr>
            <a:lvl6pPr lvl="5"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6pPr>
            <a:lvl7pPr lvl="6"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7pPr>
            <a:lvl8pPr lvl="7"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8pPr>
            <a:lvl9pPr lvl="8" rtl="0">
              <a:lnSpc>
                <a:spcPct val="100000"/>
              </a:lnSpc>
              <a:spcBef>
                <a:spcPts val="0"/>
              </a:spcBef>
              <a:spcAft>
                <a:spcPts val="0"/>
              </a:spcAft>
              <a:buClr>
                <a:srgbClr val="FF0000"/>
              </a:buClr>
              <a:buSzPts val="2200"/>
              <a:buFont typeface="Lexend SemiBold"/>
              <a:buNone/>
              <a:defRPr sz="2200">
                <a:solidFill>
                  <a:srgbClr val="FF0000"/>
                </a:solidFill>
                <a:latin typeface="Lexend SemiBold"/>
                <a:ea typeface="Lexend SemiBold"/>
                <a:cs typeface="Lexend SemiBold"/>
                <a:sym typeface="Lexend SemiBold"/>
              </a:defRPr>
            </a:lvl9pPr>
          </a:lstStyle>
          <a:p>
            <a:endParaRPr/>
          </a:p>
        </p:txBody>
      </p:sp>
      <p:sp>
        <p:nvSpPr>
          <p:cNvPr id="228" name="Google Shape;228;p21"/>
          <p:cNvSpPr txBox="1">
            <a:spLocks noGrp="1"/>
          </p:cNvSpPr>
          <p:nvPr>
            <p:ph type="subTitle" idx="4"/>
          </p:nvPr>
        </p:nvSpPr>
        <p:spPr>
          <a:xfrm>
            <a:off x="805300" y="2656600"/>
            <a:ext cx="2356500" cy="102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29" name="Google Shape;229;p21"/>
          <p:cNvSpPr txBox="1">
            <a:spLocks noGrp="1"/>
          </p:cNvSpPr>
          <p:nvPr>
            <p:ph type="subTitle" idx="5"/>
          </p:nvPr>
        </p:nvSpPr>
        <p:spPr>
          <a:xfrm>
            <a:off x="3392334" y="2656611"/>
            <a:ext cx="2356500" cy="102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30" name="Google Shape;230;p21"/>
          <p:cNvSpPr txBox="1">
            <a:spLocks noGrp="1"/>
          </p:cNvSpPr>
          <p:nvPr>
            <p:ph type="subTitle" idx="6"/>
          </p:nvPr>
        </p:nvSpPr>
        <p:spPr>
          <a:xfrm>
            <a:off x="5969743" y="2656623"/>
            <a:ext cx="2356500" cy="102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31" name="Google Shape;231;p21"/>
          <p:cNvSpPr/>
          <p:nvPr/>
        </p:nvSpPr>
        <p:spPr>
          <a:xfrm rot="10800000" flipH="1">
            <a:off x="2345675" y="-97378"/>
            <a:ext cx="7125550" cy="1452053"/>
          </a:xfrm>
          <a:custGeom>
            <a:avLst/>
            <a:gdLst/>
            <a:ahLst/>
            <a:cxnLst/>
            <a:rect l="l" t="t" r="r" b="b"/>
            <a:pathLst>
              <a:path w="285022" h="72995" extrusionOk="0">
                <a:moveTo>
                  <a:pt x="239384" y="0"/>
                </a:moveTo>
                <a:cubicBezTo>
                  <a:pt x="238109" y="0"/>
                  <a:pt x="236844" y="77"/>
                  <a:pt x="235591" y="234"/>
                </a:cubicBezTo>
                <a:cubicBezTo>
                  <a:pt x="215606" y="2663"/>
                  <a:pt x="210836" y="20895"/>
                  <a:pt x="207243" y="26829"/>
                </a:cubicBezTo>
                <a:cubicBezTo>
                  <a:pt x="198879" y="40879"/>
                  <a:pt x="184073" y="54682"/>
                  <a:pt x="169186" y="61373"/>
                </a:cubicBezTo>
                <a:cubicBezTo>
                  <a:pt x="162944" y="64209"/>
                  <a:pt x="156255" y="65283"/>
                  <a:pt x="149438" y="65283"/>
                </a:cubicBezTo>
                <a:cubicBezTo>
                  <a:pt x="141189" y="65283"/>
                  <a:pt x="132753" y="63711"/>
                  <a:pt x="124694" y="61787"/>
                </a:cubicBezTo>
                <a:cubicBezTo>
                  <a:pt x="108302" y="57860"/>
                  <a:pt x="92164" y="52675"/>
                  <a:pt x="75518" y="49831"/>
                </a:cubicBezTo>
                <a:cubicBezTo>
                  <a:pt x="68310" y="48634"/>
                  <a:pt x="60944" y="47893"/>
                  <a:pt x="53617" y="47893"/>
                </a:cubicBezTo>
                <a:cubicBezTo>
                  <a:pt x="44031" y="47893"/>
                  <a:pt x="34512" y="49162"/>
                  <a:pt x="25505" y="52340"/>
                </a:cubicBezTo>
                <a:cubicBezTo>
                  <a:pt x="21578" y="53759"/>
                  <a:pt x="17898" y="55518"/>
                  <a:pt x="14385" y="57693"/>
                </a:cubicBezTo>
                <a:cubicBezTo>
                  <a:pt x="9033" y="61787"/>
                  <a:pt x="4015" y="67140"/>
                  <a:pt x="1" y="72994"/>
                </a:cubicBezTo>
                <a:lnTo>
                  <a:pt x="285021" y="72994"/>
                </a:lnTo>
                <a:lnTo>
                  <a:pt x="285021" y="27418"/>
                </a:lnTo>
                <a:cubicBezTo>
                  <a:pt x="272103" y="11561"/>
                  <a:pt x="255042" y="0"/>
                  <a:pt x="239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rot="1387922">
            <a:off x="8700612" y="438358"/>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rot="-1904894">
            <a:off x="8826516" y="17846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p:nvPr/>
        </p:nvSpPr>
        <p:spPr>
          <a:xfrm rot="1387834">
            <a:off x="223717" y="4825693"/>
            <a:ext cx="155235" cy="143029"/>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txBox="1">
            <a:spLocks noGrp="1"/>
          </p:cNvSpPr>
          <p:nvPr>
            <p:ph type="title"/>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236"/>
        <p:cNvGrpSpPr/>
        <p:nvPr/>
      </p:nvGrpSpPr>
      <p:grpSpPr>
        <a:xfrm>
          <a:off x="0" y="0"/>
          <a:ext cx="0" cy="0"/>
          <a:chOff x="0" y="0"/>
          <a:chExt cx="0" cy="0"/>
        </a:xfrm>
      </p:grpSpPr>
      <p:sp>
        <p:nvSpPr>
          <p:cNvPr id="237" name="Google Shape;237;p22"/>
          <p:cNvSpPr/>
          <p:nvPr/>
        </p:nvSpPr>
        <p:spPr>
          <a:xfrm rot="10800000" flipH="1">
            <a:off x="25" y="4"/>
            <a:ext cx="9143951" cy="541947"/>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rot="1387868">
            <a:off x="116301" y="177747"/>
            <a:ext cx="202372" cy="186464"/>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rot="-1904949">
            <a:off x="370017" y="105495"/>
            <a:ext cx="136374" cy="125655"/>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txBox="1">
            <a:spLocks noGrp="1"/>
          </p:cNvSpPr>
          <p:nvPr>
            <p:ph type="subTitle" idx="1"/>
          </p:nvPr>
        </p:nvSpPr>
        <p:spPr>
          <a:xfrm>
            <a:off x="2003361" y="1585277"/>
            <a:ext cx="22806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Lexend SemiBold"/>
              <a:buNone/>
              <a:defRPr sz="2000">
                <a:solidFill>
                  <a:schemeClr val="dk1"/>
                </a:solidFill>
                <a:latin typeface="Lexend SemiBold"/>
                <a:ea typeface="Lexend SemiBold"/>
                <a:cs typeface="Lexend SemiBold"/>
                <a:sym typeface="Lexend SemiBold"/>
              </a:defRPr>
            </a:lvl1pPr>
            <a:lvl2pPr lvl="1"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2pPr>
            <a:lvl3pPr lvl="2"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3pPr>
            <a:lvl4pPr lvl="3"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4pPr>
            <a:lvl5pPr lvl="4"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5pPr>
            <a:lvl6pPr lvl="5"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6pPr>
            <a:lvl7pPr lvl="6"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7pPr>
            <a:lvl8pPr lvl="7"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8pPr>
            <a:lvl9pPr lvl="8"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9pPr>
          </a:lstStyle>
          <a:p>
            <a:endParaRPr/>
          </a:p>
        </p:txBody>
      </p:sp>
      <p:sp>
        <p:nvSpPr>
          <p:cNvPr id="241" name="Google Shape;241;p22"/>
          <p:cNvSpPr txBox="1">
            <a:spLocks noGrp="1"/>
          </p:cNvSpPr>
          <p:nvPr>
            <p:ph type="subTitle" idx="2"/>
          </p:nvPr>
        </p:nvSpPr>
        <p:spPr>
          <a:xfrm>
            <a:off x="2003425" y="1953578"/>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a:buNone/>
              <a:defRPr sz="1400">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242" name="Google Shape;242;p22"/>
          <p:cNvSpPr txBox="1">
            <a:spLocks noGrp="1"/>
          </p:cNvSpPr>
          <p:nvPr>
            <p:ph type="subTitle" idx="3"/>
          </p:nvPr>
        </p:nvSpPr>
        <p:spPr>
          <a:xfrm>
            <a:off x="5419248" y="1953578"/>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a:buNone/>
              <a:defRPr sz="1400">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243" name="Google Shape;243;p22"/>
          <p:cNvSpPr txBox="1">
            <a:spLocks noGrp="1"/>
          </p:cNvSpPr>
          <p:nvPr>
            <p:ph type="subTitle" idx="4"/>
          </p:nvPr>
        </p:nvSpPr>
        <p:spPr>
          <a:xfrm>
            <a:off x="2003425" y="3715728"/>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a:buNone/>
              <a:defRPr sz="1400">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244" name="Google Shape;244;p22"/>
          <p:cNvSpPr txBox="1">
            <a:spLocks noGrp="1"/>
          </p:cNvSpPr>
          <p:nvPr>
            <p:ph type="subTitle" idx="5"/>
          </p:nvPr>
        </p:nvSpPr>
        <p:spPr>
          <a:xfrm>
            <a:off x="5419248" y="3715728"/>
            <a:ext cx="2280600" cy="572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a:buNone/>
              <a:defRPr sz="1400">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245" name="Google Shape;245;p22"/>
          <p:cNvSpPr txBox="1">
            <a:spLocks noGrp="1"/>
          </p:cNvSpPr>
          <p:nvPr>
            <p:ph type="subTitle" idx="6"/>
          </p:nvPr>
        </p:nvSpPr>
        <p:spPr>
          <a:xfrm>
            <a:off x="2003421" y="3347427"/>
            <a:ext cx="22806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Lexend SemiBold"/>
              <a:buNone/>
              <a:defRPr sz="2000">
                <a:solidFill>
                  <a:schemeClr val="dk1"/>
                </a:solidFill>
                <a:latin typeface="Lexend SemiBold"/>
                <a:ea typeface="Lexend SemiBold"/>
                <a:cs typeface="Lexend SemiBold"/>
                <a:sym typeface="Lexend SemiBold"/>
              </a:defRPr>
            </a:lvl1pPr>
            <a:lvl2pPr lvl="1"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2pPr>
            <a:lvl3pPr lvl="2"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3pPr>
            <a:lvl4pPr lvl="3"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4pPr>
            <a:lvl5pPr lvl="4"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5pPr>
            <a:lvl6pPr lvl="5"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6pPr>
            <a:lvl7pPr lvl="6"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7pPr>
            <a:lvl8pPr lvl="7"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8pPr>
            <a:lvl9pPr lvl="8"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9pPr>
          </a:lstStyle>
          <a:p>
            <a:endParaRPr/>
          </a:p>
        </p:txBody>
      </p:sp>
      <p:sp>
        <p:nvSpPr>
          <p:cNvPr id="246" name="Google Shape;246;p22"/>
          <p:cNvSpPr txBox="1">
            <a:spLocks noGrp="1"/>
          </p:cNvSpPr>
          <p:nvPr>
            <p:ph type="subTitle" idx="7"/>
          </p:nvPr>
        </p:nvSpPr>
        <p:spPr>
          <a:xfrm>
            <a:off x="5419237" y="1585277"/>
            <a:ext cx="22806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Lexend SemiBold"/>
              <a:buNone/>
              <a:defRPr sz="2000">
                <a:solidFill>
                  <a:schemeClr val="dk1"/>
                </a:solidFill>
                <a:latin typeface="Lexend SemiBold"/>
                <a:ea typeface="Lexend SemiBold"/>
                <a:cs typeface="Lexend SemiBold"/>
                <a:sym typeface="Lexend SemiBold"/>
              </a:defRPr>
            </a:lvl1pPr>
            <a:lvl2pPr lvl="1"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2pPr>
            <a:lvl3pPr lvl="2"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3pPr>
            <a:lvl4pPr lvl="3"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4pPr>
            <a:lvl5pPr lvl="4"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5pPr>
            <a:lvl6pPr lvl="5"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6pPr>
            <a:lvl7pPr lvl="6"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7pPr>
            <a:lvl8pPr lvl="7"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8pPr>
            <a:lvl9pPr lvl="8"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9pPr>
          </a:lstStyle>
          <a:p>
            <a:endParaRPr/>
          </a:p>
        </p:txBody>
      </p:sp>
      <p:sp>
        <p:nvSpPr>
          <p:cNvPr id="247" name="Google Shape;247;p22"/>
          <p:cNvSpPr txBox="1">
            <a:spLocks noGrp="1"/>
          </p:cNvSpPr>
          <p:nvPr>
            <p:ph type="subTitle" idx="8"/>
          </p:nvPr>
        </p:nvSpPr>
        <p:spPr>
          <a:xfrm>
            <a:off x="5419237" y="3347427"/>
            <a:ext cx="2280600" cy="4662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200"/>
              <a:buFont typeface="Lexend SemiBold"/>
              <a:buNone/>
              <a:defRPr sz="2000">
                <a:solidFill>
                  <a:schemeClr val="dk1"/>
                </a:solidFill>
                <a:latin typeface="Lexend SemiBold"/>
                <a:ea typeface="Lexend SemiBold"/>
                <a:cs typeface="Lexend SemiBold"/>
                <a:sym typeface="Lexend SemiBold"/>
              </a:defRPr>
            </a:lvl1pPr>
            <a:lvl2pPr lvl="1"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2pPr>
            <a:lvl3pPr lvl="2"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3pPr>
            <a:lvl4pPr lvl="3"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4pPr>
            <a:lvl5pPr lvl="4"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5pPr>
            <a:lvl6pPr lvl="5"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6pPr>
            <a:lvl7pPr lvl="6"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7pPr>
            <a:lvl8pPr lvl="7"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8pPr>
            <a:lvl9pPr lvl="8"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9pPr>
          </a:lstStyle>
          <a:p>
            <a:endParaRPr/>
          </a:p>
        </p:txBody>
      </p:sp>
      <p:sp>
        <p:nvSpPr>
          <p:cNvPr id="248" name="Google Shape;248;p22"/>
          <p:cNvSpPr txBox="1">
            <a:spLocks noGrp="1"/>
          </p:cNvSpPr>
          <p:nvPr>
            <p:ph type="title"/>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249"/>
        <p:cNvGrpSpPr/>
        <p:nvPr/>
      </p:nvGrpSpPr>
      <p:grpSpPr>
        <a:xfrm>
          <a:off x="0" y="0"/>
          <a:ext cx="0" cy="0"/>
          <a:chOff x="0" y="0"/>
          <a:chExt cx="0" cy="0"/>
        </a:xfrm>
      </p:grpSpPr>
      <p:sp>
        <p:nvSpPr>
          <p:cNvPr id="250" name="Google Shape;250;p23"/>
          <p:cNvSpPr txBox="1">
            <a:spLocks noGrp="1"/>
          </p:cNvSpPr>
          <p:nvPr>
            <p:ph type="subTitle" idx="1"/>
          </p:nvPr>
        </p:nvSpPr>
        <p:spPr>
          <a:xfrm>
            <a:off x="832150" y="2276343"/>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51" name="Google Shape;251;p23"/>
          <p:cNvSpPr txBox="1">
            <a:spLocks noGrp="1"/>
          </p:cNvSpPr>
          <p:nvPr>
            <p:ph type="subTitle" idx="2"/>
          </p:nvPr>
        </p:nvSpPr>
        <p:spPr>
          <a:xfrm>
            <a:off x="3490193" y="2276343"/>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52" name="Google Shape;252;p23"/>
          <p:cNvSpPr txBox="1">
            <a:spLocks noGrp="1"/>
          </p:cNvSpPr>
          <p:nvPr>
            <p:ph type="subTitle" idx="3"/>
          </p:nvPr>
        </p:nvSpPr>
        <p:spPr>
          <a:xfrm>
            <a:off x="6149585" y="2276343"/>
            <a:ext cx="2107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53" name="Google Shape;253;p23"/>
          <p:cNvSpPr txBox="1">
            <a:spLocks noGrp="1"/>
          </p:cNvSpPr>
          <p:nvPr>
            <p:ph type="subTitle" idx="4"/>
          </p:nvPr>
        </p:nvSpPr>
        <p:spPr>
          <a:xfrm>
            <a:off x="832150" y="4035491"/>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54" name="Google Shape;254;p23"/>
          <p:cNvSpPr txBox="1">
            <a:spLocks noGrp="1"/>
          </p:cNvSpPr>
          <p:nvPr>
            <p:ph type="subTitle" idx="5"/>
          </p:nvPr>
        </p:nvSpPr>
        <p:spPr>
          <a:xfrm>
            <a:off x="3490868" y="4035491"/>
            <a:ext cx="21120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55" name="Google Shape;255;p23"/>
          <p:cNvSpPr txBox="1">
            <a:spLocks noGrp="1"/>
          </p:cNvSpPr>
          <p:nvPr>
            <p:ph type="subTitle" idx="6"/>
          </p:nvPr>
        </p:nvSpPr>
        <p:spPr>
          <a:xfrm>
            <a:off x="6149585" y="4035491"/>
            <a:ext cx="21075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256" name="Google Shape;256;p23"/>
          <p:cNvSpPr txBox="1">
            <a:spLocks noGrp="1"/>
          </p:cNvSpPr>
          <p:nvPr>
            <p:ph type="subTitle" idx="7"/>
          </p:nvPr>
        </p:nvSpPr>
        <p:spPr>
          <a:xfrm>
            <a:off x="832150" y="1896500"/>
            <a:ext cx="21120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Lexend SemiBold"/>
              <a:buNone/>
              <a:defRPr sz="2000">
                <a:solidFill>
                  <a:schemeClr val="dk1"/>
                </a:solidFill>
                <a:latin typeface="Lexend SemiBold"/>
                <a:ea typeface="Lexend SemiBold"/>
                <a:cs typeface="Lexend SemiBold"/>
                <a:sym typeface="Lexend SemiBold"/>
              </a:defRPr>
            </a:lvl1pPr>
            <a:lvl2pPr lvl="1"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2pPr>
            <a:lvl3pPr lvl="2"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3pPr>
            <a:lvl4pPr lvl="3"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4pPr>
            <a:lvl5pPr lvl="4"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5pPr>
            <a:lvl6pPr lvl="5"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6pPr>
            <a:lvl7pPr lvl="6"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7pPr>
            <a:lvl8pPr lvl="7"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8pPr>
            <a:lvl9pPr lvl="8"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9pPr>
          </a:lstStyle>
          <a:p>
            <a:endParaRPr/>
          </a:p>
        </p:txBody>
      </p:sp>
      <p:sp>
        <p:nvSpPr>
          <p:cNvPr id="257" name="Google Shape;257;p23"/>
          <p:cNvSpPr txBox="1">
            <a:spLocks noGrp="1"/>
          </p:cNvSpPr>
          <p:nvPr>
            <p:ph type="subTitle" idx="8"/>
          </p:nvPr>
        </p:nvSpPr>
        <p:spPr>
          <a:xfrm>
            <a:off x="3490043" y="1896500"/>
            <a:ext cx="21123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Lexend SemiBold"/>
              <a:buNone/>
              <a:defRPr sz="2000">
                <a:solidFill>
                  <a:schemeClr val="dk1"/>
                </a:solidFill>
                <a:latin typeface="Lexend SemiBold"/>
                <a:ea typeface="Lexend SemiBold"/>
                <a:cs typeface="Lexend SemiBold"/>
                <a:sym typeface="Lexend SemiBold"/>
              </a:defRPr>
            </a:lvl1pPr>
            <a:lvl2pPr lvl="1"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2pPr>
            <a:lvl3pPr lvl="2"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3pPr>
            <a:lvl4pPr lvl="3"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4pPr>
            <a:lvl5pPr lvl="4"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5pPr>
            <a:lvl6pPr lvl="5"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6pPr>
            <a:lvl7pPr lvl="6"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7pPr>
            <a:lvl8pPr lvl="7"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8pPr>
            <a:lvl9pPr lvl="8"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9pPr>
          </a:lstStyle>
          <a:p>
            <a:endParaRPr/>
          </a:p>
        </p:txBody>
      </p:sp>
      <p:sp>
        <p:nvSpPr>
          <p:cNvPr id="258" name="Google Shape;258;p23"/>
          <p:cNvSpPr txBox="1">
            <a:spLocks noGrp="1"/>
          </p:cNvSpPr>
          <p:nvPr>
            <p:ph type="subTitle" idx="9"/>
          </p:nvPr>
        </p:nvSpPr>
        <p:spPr>
          <a:xfrm>
            <a:off x="6147185" y="1896500"/>
            <a:ext cx="21123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Lexend SemiBold"/>
              <a:buNone/>
              <a:defRPr sz="2000">
                <a:solidFill>
                  <a:schemeClr val="dk1"/>
                </a:solidFill>
                <a:latin typeface="Lexend SemiBold"/>
                <a:ea typeface="Lexend SemiBold"/>
                <a:cs typeface="Lexend SemiBold"/>
                <a:sym typeface="Lexend SemiBold"/>
              </a:defRPr>
            </a:lvl1pPr>
            <a:lvl2pPr lvl="1"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2pPr>
            <a:lvl3pPr lvl="2"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3pPr>
            <a:lvl4pPr lvl="3"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4pPr>
            <a:lvl5pPr lvl="4"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5pPr>
            <a:lvl6pPr lvl="5"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6pPr>
            <a:lvl7pPr lvl="6"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7pPr>
            <a:lvl8pPr lvl="7"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8pPr>
            <a:lvl9pPr lvl="8"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9pPr>
          </a:lstStyle>
          <a:p>
            <a:endParaRPr/>
          </a:p>
        </p:txBody>
      </p:sp>
      <p:sp>
        <p:nvSpPr>
          <p:cNvPr id="259" name="Google Shape;259;p23"/>
          <p:cNvSpPr txBox="1">
            <a:spLocks noGrp="1"/>
          </p:cNvSpPr>
          <p:nvPr>
            <p:ph type="subTitle" idx="13"/>
          </p:nvPr>
        </p:nvSpPr>
        <p:spPr>
          <a:xfrm>
            <a:off x="832150" y="3655650"/>
            <a:ext cx="21120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Lexend SemiBold"/>
              <a:buNone/>
              <a:defRPr sz="2000">
                <a:solidFill>
                  <a:schemeClr val="dk1"/>
                </a:solidFill>
                <a:latin typeface="Lexend SemiBold"/>
                <a:ea typeface="Lexend SemiBold"/>
                <a:cs typeface="Lexend SemiBold"/>
                <a:sym typeface="Lexend SemiBold"/>
              </a:defRPr>
            </a:lvl1pPr>
            <a:lvl2pPr lvl="1"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2pPr>
            <a:lvl3pPr lvl="2"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3pPr>
            <a:lvl4pPr lvl="3"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4pPr>
            <a:lvl5pPr lvl="4"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5pPr>
            <a:lvl6pPr lvl="5"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6pPr>
            <a:lvl7pPr lvl="6"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7pPr>
            <a:lvl8pPr lvl="7"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8pPr>
            <a:lvl9pPr lvl="8"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9pPr>
          </a:lstStyle>
          <a:p>
            <a:endParaRPr/>
          </a:p>
        </p:txBody>
      </p:sp>
      <p:sp>
        <p:nvSpPr>
          <p:cNvPr id="260" name="Google Shape;260;p23"/>
          <p:cNvSpPr txBox="1">
            <a:spLocks noGrp="1"/>
          </p:cNvSpPr>
          <p:nvPr>
            <p:ph type="subTitle" idx="14"/>
          </p:nvPr>
        </p:nvSpPr>
        <p:spPr>
          <a:xfrm>
            <a:off x="3490043" y="3655639"/>
            <a:ext cx="21123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Lexend SemiBold"/>
              <a:buNone/>
              <a:defRPr sz="2000">
                <a:solidFill>
                  <a:schemeClr val="dk1"/>
                </a:solidFill>
                <a:latin typeface="Lexend SemiBold"/>
                <a:ea typeface="Lexend SemiBold"/>
                <a:cs typeface="Lexend SemiBold"/>
                <a:sym typeface="Lexend SemiBold"/>
              </a:defRPr>
            </a:lvl1pPr>
            <a:lvl2pPr lvl="1"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2pPr>
            <a:lvl3pPr lvl="2"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3pPr>
            <a:lvl4pPr lvl="3"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4pPr>
            <a:lvl5pPr lvl="4"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5pPr>
            <a:lvl6pPr lvl="5"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6pPr>
            <a:lvl7pPr lvl="6"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7pPr>
            <a:lvl8pPr lvl="7"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8pPr>
            <a:lvl9pPr lvl="8"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9pPr>
          </a:lstStyle>
          <a:p>
            <a:endParaRPr/>
          </a:p>
        </p:txBody>
      </p:sp>
      <p:sp>
        <p:nvSpPr>
          <p:cNvPr id="261" name="Google Shape;261;p23"/>
          <p:cNvSpPr txBox="1">
            <a:spLocks noGrp="1"/>
          </p:cNvSpPr>
          <p:nvPr>
            <p:ph type="subTitle" idx="15"/>
          </p:nvPr>
        </p:nvSpPr>
        <p:spPr>
          <a:xfrm>
            <a:off x="6147185" y="3655639"/>
            <a:ext cx="21123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200"/>
              <a:buFont typeface="Lexend SemiBold"/>
              <a:buNone/>
              <a:defRPr sz="2000">
                <a:solidFill>
                  <a:schemeClr val="dk1"/>
                </a:solidFill>
                <a:latin typeface="Lexend SemiBold"/>
                <a:ea typeface="Lexend SemiBold"/>
                <a:cs typeface="Lexend SemiBold"/>
                <a:sym typeface="Lexend SemiBold"/>
              </a:defRPr>
            </a:lvl1pPr>
            <a:lvl2pPr lvl="1"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2pPr>
            <a:lvl3pPr lvl="2"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3pPr>
            <a:lvl4pPr lvl="3"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4pPr>
            <a:lvl5pPr lvl="4"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5pPr>
            <a:lvl6pPr lvl="5"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6pPr>
            <a:lvl7pPr lvl="6"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7pPr>
            <a:lvl8pPr lvl="7"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8pPr>
            <a:lvl9pPr lvl="8" algn="ctr" rtl="0">
              <a:lnSpc>
                <a:spcPct val="100000"/>
              </a:lnSpc>
              <a:spcBef>
                <a:spcPts val="0"/>
              </a:spcBef>
              <a:spcAft>
                <a:spcPts val="0"/>
              </a:spcAft>
              <a:buClr>
                <a:schemeClr val="dk1"/>
              </a:buClr>
              <a:buSzPts val="2200"/>
              <a:buFont typeface="Lexend SemiBold"/>
              <a:buNone/>
              <a:defRPr sz="2200">
                <a:solidFill>
                  <a:schemeClr val="dk1"/>
                </a:solidFill>
                <a:latin typeface="Lexend SemiBold"/>
                <a:ea typeface="Lexend SemiBold"/>
                <a:cs typeface="Lexend SemiBold"/>
                <a:sym typeface="Lexend SemiBold"/>
              </a:defRPr>
            </a:lvl9pPr>
          </a:lstStyle>
          <a:p>
            <a:endParaRPr/>
          </a:p>
        </p:txBody>
      </p:sp>
      <p:sp>
        <p:nvSpPr>
          <p:cNvPr id="262" name="Google Shape;262;p23"/>
          <p:cNvSpPr/>
          <p:nvPr/>
        </p:nvSpPr>
        <p:spPr>
          <a:xfrm rot="10800000" flipH="1">
            <a:off x="4366943" y="2436002"/>
            <a:ext cx="6916482" cy="3531393"/>
          </a:xfrm>
          <a:custGeom>
            <a:avLst/>
            <a:gdLst/>
            <a:ahLst/>
            <a:cxnLst/>
            <a:rect l="l" t="t" r="r" b="b"/>
            <a:pathLst>
              <a:path w="52191" h="26648" extrusionOk="0">
                <a:moveTo>
                  <a:pt x="24735" y="0"/>
                </a:moveTo>
                <a:cubicBezTo>
                  <a:pt x="14237" y="0"/>
                  <a:pt x="3432" y="1009"/>
                  <a:pt x="2221" y="3230"/>
                </a:cubicBezTo>
                <a:cubicBezTo>
                  <a:pt x="606" y="5854"/>
                  <a:pt x="0" y="11410"/>
                  <a:pt x="3739" y="13930"/>
                </a:cubicBezTo>
                <a:cubicBezTo>
                  <a:pt x="4950" y="14737"/>
                  <a:pt x="6258" y="15044"/>
                  <a:pt x="7777" y="15044"/>
                </a:cubicBezTo>
                <a:cubicBezTo>
                  <a:pt x="11007" y="15044"/>
                  <a:pt x="14939" y="13631"/>
                  <a:pt x="18678" y="13324"/>
                </a:cubicBezTo>
                <a:cubicBezTo>
                  <a:pt x="19284" y="13227"/>
                  <a:pt x="19785" y="13227"/>
                  <a:pt x="20293" y="13227"/>
                </a:cubicBezTo>
                <a:cubicBezTo>
                  <a:pt x="24735" y="13227"/>
                  <a:pt x="27254" y="15343"/>
                  <a:pt x="30484" y="20696"/>
                </a:cubicBezTo>
                <a:cubicBezTo>
                  <a:pt x="32810" y="24532"/>
                  <a:pt x="37146" y="26648"/>
                  <a:pt x="41491" y="26648"/>
                </a:cubicBezTo>
                <a:cubicBezTo>
                  <a:pt x="43808" y="26648"/>
                  <a:pt x="46231" y="25945"/>
                  <a:pt x="48153" y="24532"/>
                </a:cubicBezTo>
                <a:cubicBezTo>
                  <a:pt x="52190" y="21601"/>
                  <a:pt x="50874" y="5249"/>
                  <a:pt x="45625" y="2326"/>
                </a:cubicBezTo>
                <a:cubicBezTo>
                  <a:pt x="42904" y="808"/>
                  <a:pt x="33916" y="0"/>
                  <a:pt x="24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23"/>
          <p:cNvGrpSpPr/>
          <p:nvPr/>
        </p:nvGrpSpPr>
        <p:grpSpPr>
          <a:xfrm rot="-806359">
            <a:off x="181123" y="4707704"/>
            <a:ext cx="315691" cy="323402"/>
            <a:chOff x="3371300" y="4002225"/>
            <a:chExt cx="1210750" cy="1240325"/>
          </a:xfrm>
        </p:grpSpPr>
        <p:sp>
          <p:nvSpPr>
            <p:cNvPr id="264" name="Google Shape;264;p23"/>
            <p:cNvSpPr/>
            <p:nvPr/>
          </p:nvSpPr>
          <p:spPr>
            <a:xfrm>
              <a:off x="3406400" y="4002225"/>
              <a:ext cx="289900" cy="280775"/>
            </a:xfrm>
            <a:custGeom>
              <a:avLst/>
              <a:gdLst/>
              <a:ahLst/>
              <a:cxnLst/>
              <a:rect l="l" t="t" r="r" b="b"/>
              <a:pathLst>
                <a:path w="11596" h="11231" extrusionOk="0">
                  <a:moveTo>
                    <a:pt x="5615" y="1"/>
                  </a:moveTo>
                  <a:lnTo>
                    <a:pt x="4577" y="4212"/>
                  </a:lnTo>
                  <a:lnTo>
                    <a:pt x="1" y="4212"/>
                  </a:lnTo>
                  <a:lnTo>
                    <a:pt x="1" y="4549"/>
                  </a:lnTo>
                  <a:lnTo>
                    <a:pt x="3510" y="7020"/>
                  </a:lnTo>
                  <a:lnTo>
                    <a:pt x="2106" y="10866"/>
                  </a:lnTo>
                  <a:cubicBezTo>
                    <a:pt x="2106" y="11231"/>
                    <a:pt x="2471" y="11231"/>
                    <a:pt x="2471" y="11231"/>
                  </a:cubicBezTo>
                  <a:lnTo>
                    <a:pt x="5615" y="8760"/>
                  </a:lnTo>
                  <a:lnTo>
                    <a:pt x="5980" y="8760"/>
                  </a:lnTo>
                  <a:lnTo>
                    <a:pt x="9125" y="11231"/>
                  </a:lnTo>
                  <a:cubicBezTo>
                    <a:pt x="9490" y="11231"/>
                    <a:pt x="9490" y="11231"/>
                    <a:pt x="9490" y="10866"/>
                  </a:cubicBezTo>
                  <a:lnTo>
                    <a:pt x="8086" y="7020"/>
                  </a:lnTo>
                  <a:lnTo>
                    <a:pt x="11595" y="4549"/>
                  </a:lnTo>
                  <a:lnTo>
                    <a:pt x="11595" y="4212"/>
                  </a:lnTo>
                  <a:lnTo>
                    <a:pt x="7384" y="4212"/>
                  </a:lnTo>
                  <a:lnTo>
                    <a:pt x="59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3371300" y="4092075"/>
              <a:ext cx="1210750" cy="1150475"/>
            </a:xfrm>
            <a:custGeom>
              <a:avLst/>
              <a:gdLst/>
              <a:ahLst/>
              <a:cxnLst/>
              <a:rect l="l" t="t" r="r" b="b"/>
              <a:pathLst>
                <a:path w="48430" h="46019" extrusionOk="0">
                  <a:moveTo>
                    <a:pt x="24215" y="1"/>
                  </a:moveTo>
                  <a:cubicBezTo>
                    <a:pt x="24040" y="1"/>
                    <a:pt x="23864" y="85"/>
                    <a:pt x="23864" y="253"/>
                  </a:cubicBezTo>
                  <a:lnTo>
                    <a:pt x="18249" y="16761"/>
                  </a:lnTo>
                  <a:cubicBezTo>
                    <a:pt x="18249" y="17098"/>
                    <a:pt x="18249" y="17098"/>
                    <a:pt x="17912" y="17098"/>
                  </a:cubicBezTo>
                  <a:lnTo>
                    <a:pt x="703" y="17098"/>
                  </a:lnTo>
                  <a:cubicBezTo>
                    <a:pt x="1" y="17098"/>
                    <a:pt x="1" y="17800"/>
                    <a:pt x="366" y="18165"/>
                  </a:cubicBezTo>
                  <a:lnTo>
                    <a:pt x="14403" y="28328"/>
                  </a:lnTo>
                  <a:lnTo>
                    <a:pt x="14403" y="28693"/>
                  </a:lnTo>
                  <a:lnTo>
                    <a:pt x="9125" y="45173"/>
                  </a:lnTo>
                  <a:cubicBezTo>
                    <a:pt x="8879" y="45685"/>
                    <a:pt x="9187" y="46018"/>
                    <a:pt x="9502" y="46018"/>
                  </a:cubicBezTo>
                  <a:cubicBezTo>
                    <a:pt x="9619" y="46018"/>
                    <a:pt x="9736" y="45973"/>
                    <a:pt x="9827" y="45875"/>
                  </a:cubicBezTo>
                  <a:lnTo>
                    <a:pt x="23864" y="35712"/>
                  </a:lnTo>
                  <a:lnTo>
                    <a:pt x="24566" y="35712"/>
                  </a:lnTo>
                  <a:lnTo>
                    <a:pt x="38604" y="45875"/>
                  </a:lnTo>
                  <a:cubicBezTo>
                    <a:pt x="38702" y="45973"/>
                    <a:pt x="38798" y="46018"/>
                    <a:pt x="38887" y="46018"/>
                  </a:cubicBezTo>
                  <a:cubicBezTo>
                    <a:pt x="39126" y="46018"/>
                    <a:pt x="39305" y="45685"/>
                    <a:pt x="39305" y="45173"/>
                  </a:cubicBezTo>
                  <a:lnTo>
                    <a:pt x="34055" y="28693"/>
                  </a:lnTo>
                  <a:lnTo>
                    <a:pt x="34055" y="28328"/>
                  </a:lnTo>
                  <a:lnTo>
                    <a:pt x="48093" y="18165"/>
                  </a:lnTo>
                  <a:cubicBezTo>
                    <a:pt x="48430" y="17800"/>
                    <a:pt x="48430" y="17098"/>
                    <a:pt x="47728" y="17098"/>
                  </a:cubicBezTo>
                  <a:lnTo>
                    <a:pt x="30546" y="17098"/>
                  </a:lnTo>
                  <a:cubicBezTo>
                    <a:pt x="30181" y="17098"/>
                    <a:pt x="30181" y="17098"/>
                    <a:pt x="30181" y="16761"/>
                  </a:cubicBezTo>
                  <a:lnTo>
                    <a:pt x="24566" y="253"/>
                  </a:lnTo>
                  <a:cubicBezTo>
                    <a:pt x="24566" y="85"/>
                    <a:pt x="24391" y="1"/>
                    <a:pt x="242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3"/>
          <p:cNvSpPr/>
          <p:nvPr/>
        </p:nvSpPr>
        <p:spPr>
          <a:xfrm rot="1387614">
            <a:off x="8826729" y="121067"/>
            <a:ext cx="204999" cy="212780"/>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rot="1387899">
            <a:off x="8667524" y="325989"/>
            <a:ext cx="110148" cy="101485"/>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txBox="1">
            <a:spLocks noGrp="1"/>
          </p:cNvSpPr>
          <p:nvPr>
            <p:ph type="title"/>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69"/>
        <p:cNvGrpSpPr/>
        <p:nvPr/>
      </p:nvGrpSpPr>
      <p:grpSpPr>
        <a:xfrm>
          <a:off x="0" y="0"/>
          <a:ext cx="0" cy="0"/>
          <a:chOff x="0" y="0"/>
          <a:chExt cx="0" cy="0"/>
        </a:xfrm>
      </p:grpSpPr>
      <p:sp>
        <p:nvSpPr>
          <p:cNvPr id="270" name="Google Shape;270;p24"/>
          <p:cNvSpPr/>
          <p:nvPr/>
        </p:nvSpPr>
        <p:spPr>
          <a:xfrm rot="10800000">
            <a:off x="74" y="1012"/>
            <a:ext cx="9143951" cy="786363"/>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txBox="1">
            <a:spLocks noGrp="1"/>
          </p:cNvSpPr>
          <p:nvPr>
            <p:ph type="subTitle" idx="1"/>
          </p:nvPr>
        </p:nvSpPr>
        <p:spPr>
          <a:xfrm flipH="1">
            <a:off x="1982594" y="2128425"/>
            <a:ext cx="51789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atin typeface="Nunito"/>
                <a:ea typeface="Nunito"/>
                <a:cs typeface="Nunito"/>
                <a:sym typeface="Nunito"/>
              </a:defRPr>
            </a:lvl1pPr>
            <a:lvl2pPr lvl="1" algn="ctr" rtl="0">
              <a:lnSpc>
                <a:spcPct val="100000"/>
              </a:lnSpc>
              <a:spcBef>
                <a:spcPts val="0"/>
              </a:spcBef>
              <a:spcAft>
                <a:spcPts val="0"/>
              </a:spcAft>
              <a:buNone/>
              <a:defRPr sz="1600">
                <a:latin typeface="Nunito"/>
                <a:ea typeface="Nunito"/>
                <a:cs typeface="Nunito"/>
                <a:sym typeface="Nunito"/>
              </a:defRPr>
            </a:lvl2pPr>
            <a:lvl3pPr lvl="2" algn="ctr" rtl="0">
              <a:lnSpc>
                <a:spcPct val="100000"/>
              </a:lnSpc>
              <a:spcBef>
                <a:spcPts val="0"/>
              </a:spcBef>
              <a:spcAft>
                <a:spcPts val="0"/>
              </a:spcAft>
              <a:buNone/>
              <a:defRPr sz="1600">
                <a:latin typeface="Nunito"/>
                <a:ea typeface="Nunito"/>
                <a:cs typeface="Nunito"/>
                <a:sym typeface="Nunito"/>
              </a:defRPr>
            </a:lvl3pPr>
            <a:lvl4pPr lvl="3" algn="ctr" rtl="0">
              <a:lnSpc>
                <a:spcPct val="100000"/>
              </a:lnSpc>
              <a:spcBef>
                <a:spcPts val="0"/>
              </a:spcBef>
              <a:spcAft>
                <a:spcPts val="0"/>
              </a:spcAft>
              <a:buNone/>
              <a:defRPr sz="1600">
                <a:latin typeface="Nunito"/>
                <a:ea typeface="Nunito"/>
                <a:cs typeface="Nunito"/>
                <a:sym typeface="Nunito"/>
              </a:defRPr>
            </a:lvl4pPr>
            <a:lvl5pPr lvl="4" algn="ctr" rtl="0">
              <a:lnSpc>
                <a:spcPct val="100000"/>
              </a:lnSpc>
              <a:spcBef>
                <a:spcPts val="0"/>
              </a:spcBef>
              <a:spcAft>
                <a:spcPts val="0"/>
              </a:spcAft>
              <a:buNone/>
              <a:defRPr sz="1600">
                <a:latin typeface="Nunito"/>
                <a:ea typeface="Nunito"/>
                <a:cs typeface="Nunito"/>
                <a:sym typeface="Nunito"/>
              </a:defRPr>
            </a:lvl5pPr>
            <a:lvl6pPr lvl="5" algn="ctr" rtl="0">
              <a:lnSpc>
                <a:spcPct val="100000"/>
              </a:lnSpc>
              <a:spcBef>
                <a:spcPts val="0"/>
              </a:spcBef>
              <a:spcAft>
                <a:spcPts val="0"/>
              </a:spcAft>
              <a:buNone/>
              <a:defRPr sz="1600">
                <a:latin typeface="Nunito"/>
                <a:ea typeface="Nunito"/>
                <a:cs typeface="Nunito"/>
                <a:sym typeface="Nunito"/>
              </a:defRPr>
            </a:lvl6pPr>
            <a:lvl7pPr lvl="6" algn="ctr" rtl="0">
              <a:lnSpc>
                <a:spcPct val="100000"/>
              </a:lnSpc>
              <a:spcBef>
                <a:spcPts val="0"/>
              </a:spcBef>
              <a:spcAft>
                <a:spcPts val="0"/>
              </a:spcAft>
              <a:buNone/>
              <a:defRPr sz="1600">
                <a:latin typeface="Nunito"/>
                <a:ea typeface="Nunito"/>
                <a:cs typeface="Nunito"/>
                <a:sym typeface="Nunito"/>
              </a:defRPr>
            </a:lvl7pPr>
            <a:lvl8pPr lvl="7" algn="ctr" rtl="0">
              <a:lnSpc>
                <a:spcPct val="100000"/>
              </a:lnSpc>
              <a:spcBef>
                <a:spcPts val="0"/>
              </a:spcBef>
              <a:spcAft>
                <a:spcPts val="0"/>
              </a:spcAft>
              <a:buNone/>
              <a:defRPr sz="1600">
                <a:latin typeface="Nunito"/>
                <a:ea typeface="Nunito"/>
                <a:cs typeface="Nunito"/>
                <a:sym typeface="Nunito"/>
              </a:defRPr>
            </a:lvl8pPr>
            <a:lvl9pPr lvl="8" algn="ctr" rtl="0">
              <a:lnSpc>
                <a:spcPct val="100000"/>
              </a:lnSpc>
              <a:spcBef>
                <a:spcPts val="0"/>
              </a:spcBef>
              <a:spcAft>
                <a:spcPts val="0"/>
              </a:spcAft>
              <a:buNone/>
              <a:defRPr sz="1600">
                <a:latin typeface="Nunito"/>
                <a:ea typeface="Nunito"/>
                <a:cs typeface="Nunito"/>
                <a:sym typeface="Nunito"/>
              </a:defRPr>
            </a:lvl9pPr>
          </a:lstStyle>
          <a:p>
            <a:endParaRPr/>
          </a:p>
        </p:txBody>
      </p:sp>
      <p:sp>
        <p:nvSpPr>
          <p:cNvPr id="272" name="Google Shape;272;p24"/>
          <p:cNvSpPr txBox="1">
            <a:spLocks noGrp="1"/>
          </p:cNvSpPr>
          <p:nvPr>
            <p:ph type="title" hasCustomPrompt="1"/>
          </p:nvPr>
        </p:nvSpPr>
        <p:spPr>
          <a:xfrm>
            <a:off x="1982506" y="3047575"/>
            <a:ext cx="5178900" cy="699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200"/>
              <a:buFont typeface="Lexend SemiBold"/>
              <a:buNone/>
              <a:defRPr sz="6000">
                <a:latin typeface="Lexend SemiBold"/>
                <a:ea typeface="Lexend SemiBold"/>
                <a:cs typeface="Lexend SemiBold"/>
                <a:sym typeface="Lexend SemiBold"/>
              </a:defRPr>
            </a:lvl1pPr>
            <a:lvl2pPr lvl="1" rtl="0">
              <a:spcBef>
                <a:spcPts val="0"/>
              </a:spcBef>
              <a:spcAft>
                <a:spcPts val="0"/>
              </a:spcAft>
              <a:buSzPts val="3200"/>
              <a:buFont typeface="Lexend SemiBold"/>
              <a:buNone/>
              <a:defRPr sz="3200">
                <a:latin typeface="Lexend SemiBold"/>
                <a:ea typeface="Lexend SemiBold"/>
                <a:cs typeface="Lexend SemiBold"/>
                <a:sym typeface="Lexend SemiBold"/>
              </a:defRPr>
            </a:lvl2pPr>
            <a:lvl3pPr lvl="2" rtl="0">
              <a:spcBef>
                <a:spcPts val="0"/>
              </a:spcBef>
              <a:spcAft>
                <a:spcPts val="0"/>
              </a:spcAft>
              <a:buSzPts val="3200"/>
              <a:buFont typeface="Lexend SemiBold"/>
              <a:buNone/>
              <a:defRPr sz="3200">
                <a:latin typeface="Lexend SemiBold"/>
                <a:ea typeface="Lexend SemiBold"/>
                <a:cs typeface="Lexend SemiBold"/>
                <a:sym typeface="Lexend SemiBold"/>
              </a:defRPr>
            </a:lvl3pPr>
            <a:lvl4pPr lvl="3" rtl="0">
              <a:spcBef>
                <a:spcPts val="0"/>
              </a:spcBef>
              <a:spcAft>
                <a:spcPts val="0"/>
              </a:spcAft>
              <a:buSzPts val="3200"/>
              <a:buFont typeface="Lexend SemiBold"/>
              <a:buNone/>
              <a:defRPr sz="3200">
                <a:latin typeface="Lexend SemiBold"/>
                <a:ea typeface="Lexend SemiBold"/>
                <a:cs typeface="Lexend SemiBold"/>
                <a:sym typeface="Lexend SemiBold"/>
              </a:defRPr>
            </a:lvl4pPr>
            <a:lvl5pPr lvl="4" rtl="0">
              <a:spcBef>
                <a:spcPts val="0"/>
              </a:spcBef>
              <a:spcAft>
                <a:spcPts val="0"/>
              </a:spcAft>
              <a:buSzPts val="3200"/>
              <a:buFont typeface="Lexend SemiBold"/>
              <a:buNone/>
              <a:defRPr sz="3200">
                <a:latin typeface="Lexend SemiBold"/>
                <a:ea typeface="Lexend SemiBold"/>
                <a:cs typeface="Lexend SemiBold"/>
                <a:sym typeface="Lexend SemiBold"/>
              </a:defRPr>
            </a:lvl5pPr>
            <a:lvl6pPr lvl="5" rtl="0">
              <a:spcBef>
                <a:spcPts val="0"/>
              </a:spcBef>
              <a:spcAft>
                <a:spcPts val="0"/>
              </a:spcAft>
              <a:buSzPts val="3200"/>
              <a:buFont typeface="Lexend SemiBold"/>
              <a:buNone/>
              <a:defRPr sz="3200">
                <a:latin typeface="Lexend SemiBold"/>
                <a:ea typeface="Lexend SemiBold"/>
                <a:cs typeface="Lexend SemiBold"/>
                <a:sym typeface="Lexend SemiBold"/>
              </a:defRPr>
            </a:lvl6pPr>
            <a:lvl7pPr lvl="6" rtl="0">
              <a:spcBef>
                <a:spcPts val="0"/>
              </a:spcBef>
              <a:spcAft>
                <a:spcPts val="0"/>
              </a:spcAft>
              <a:buSzPts val="3200"/>
              <a:buFont typeface="Lexend SemiBold"/>
              <a:buNone/>
              <a:defRPr sz="3200">
                <a:latin typeface="Lexend SemiBold"/>
                <a:ea typeface="Lexend SemiBold"/>
                <a:cs typeface="Lexend SemiBold"/>
                <a:sym typeface="Lexend SemiBold"/>
              </a:defRPr>
            </a:lvl7pPr>
            <a:lvl8pPr lvl="7" rtl="0">
              <a:spcBef>
                <a:spcPts val="0"/>
              </a:spcBef>
              <a:spcAft>
                <a:spcPts val="0"/>
              </a:spcAft>
              <a:buSzPts val="3200"/>
              <a:buFont typeface="Lexend SemiBold"/>
              <a:buNone/>
              <a:defRPr sz="3200">
                <a:latin typeface="Lexend SemiBold"/>
                <a:ea typeface="Lexend SemiBold"/>
                <a:cs typeface="Lexend SemiBold"/>
                <a:sym typeface="Lexend SemiBold"/>
              </a:defRPr>
            </a:lvl8pPr>
            <a:lvl9pPr lvl="8" rtl="0">
              <a:spcBef>
                <a:spcPts val="0"/>
              </a:spcBef>
              <a:spcAft>
                <a:spcPts val="0"/>
              </a:spcAft>
              <a:buSzPts val="3200"/>
              <a:buFont typeface="Lexend SemiBold"/>
              <a:buNone/>
              <a:defRPr sz="3200">
                <a:latin typeface="Lexend SemiBold"/>
                <a:ea typeface="Lexend SemiBold"/>
                <a:cs typeface="Lexend SemiBold"/>
                <a:sym typeface="Lexend SemiBold"/>
              </a:defRPr>
            </a:lvl9pPr>
          </a:lstStyle>
          <a:p>
            <a:r>
              <a:t>xx%</a:t>
            </a:r>
          </a:p>
        </p:txBody>
      </p:sp>
      <p:sp>
        <p:nvSpPr>
          <p:cNvPr id="273" name="Google Shape;273;p24"/>
          <p:cNvSpPr txBox="1">
            <a:spLocks noGrp="1"/>
          </p:cNvSpPr>
          <p:nvPr>
            <p:ph type="subTitle" idx="2"/>
          </p:nvPr>
        </p:nvSpPr>
        <p:spPr>
          <a:xfrm flipH="1">
            <a:off x="1982594" y="3752225"/>
            <a:ext cx="5178900" cy="527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atin typeface="Nunito"/>
                <a:ea typeface="Nunito"/>
                <a:cs typeface="Nunito"/>
                <a:sym typeface="Nunito"/>
              </a:defRPr>
            </a:lvl1pPr>
            <a:lvl2pPr lvl="1" algn="ctr" rtl="0">
              <a:lnSpc>
                <a:spcPct val="100000"/>
              </a:lnSpc>
              <a:spcBef>
                <a:spcPts val="0"/>
              </a:spcBef>
              <a:spcAft>
                <a:spcPts val="0"/>
              </a:spcAft>
              <a:buNone/>
              <a:defRPr sz="1600">
                <a:latin typeface="Nunito"/>
                <a:ea typeface="Nunito"/>
                <a:cs typeface="Nunito"/>
                <a:sym typeface="Nunito"/>
              </a:defRPr>
            </a:lvl2pPr>
            <a:lvl3pPr lvl="2" algn="ctr" rtl="0">
              <a:lnSpc>
                <a:spcPct val="100000"/>
              </a:lnSpc>
              <a:spcBef>
                <a:spcPts val="0"/>
              </a:spcBef>
              <a:spcAft>
                <a:spcPts val="0"/>
              </a:spcAft>
              <a:buNone/>
              <a:defRPr sz="1600">
                <a:latin typeface="Nunito"/>
                <a:ea typeface="Nunito"/>
                <a:cs typeface="Nunito"/>
                <a:sym typeface="Nunito"/>
              </a:defRPr>
            </a:lvl3pPr>
            <a:lvl4pPr lvl="3" algn="ctr" rtl="0">
              <a:lnSpc>
                <a:spcPct val="100000"/>
              </a:lnSpc>
              <a:spcBef>
                <a:spcPts val="0"/>
              </a:spcBef>
              <a:spcAft>
                <a:spcPts val="0"/>
              </a:spcAft>
              <a:buNone/>
              <a:defRPr sz="1600">
                <a:latin typeface="Nunito"/>
                <a:ea typeface="Nunito"/>
                <a:cs typeface="Nunito"/>
                <a:sym typeface="Nunito"/>
              </a:defRPr>
            </a:lvl4pPr>
            <a:lvl5pPr lvl="4" algn="ctr" rtl="0">
              <a:lnSpc>
                <a:spcPct val="100000"/>
              </a:lnSpc>
              <a:spcBef>
                <a:spcPts val="0"/>
              </a:spcBef>
              <a:spcAft>
                <a:spcPts val="0"/>
              </a:spcAft>
              <a:buNone/>
              <a:defRPr sz="1600">
                <a:latin typeface="Nunito"/>
                <a:ea typeface="Nunito"/>
                <a:cs typeface="Nunito"/>
                <a:sym typeface="Nunito"/>
              </a:defRPr>
            </a:lvl5pPr>
            <a:lvl6pPr lvl="5" algn="ctr" rtl="0">
              <a:lnSpc>
                <a:spcPct val="100000"/>
              </a:lnSpc>
              <a:spcBef>
                <a:spcPts val="0"/>
              </a:spcBef>
              <a:spcAft>
                <a:spcPts val="0"/>
              </a:spcAft>
              <a:buNone/>
              <a:defRPr sz="1600">
                <a:latin typeface="Nunito"/>
                <a:ea typeface="Nunito"/>
                <a:cs typeface="Nunito"/>
                <a:sym typeface="Nunito"/>
              </a:defRPr>
            </a:lvl6pPr>
            <a:lvl7pPr lvl="6" algn="ctr" rtl="0">
              <a:lnSpc>
                <a:spcPct val="100000"/>
              </a:lnSpc>
              <a:spcBef>
                <a:spcPts val="0"/>
              </a:spcBef>
              <a:spcAft>
                <a:spcPts val="0"/>
              </a:spcAft>
              <a:buNone/>
              <a:defRPr sz="1600">
                <a:latin typeface="Nunito"/>
                <a:ea typeface="Nunito"/>
                <a:cs typeface="Nunito"/>
                <a:sym typeface="Nunito"/>
              </a:defRPr>
            </a:lvl7pPr>
            <a:lvl8pPr lvl="7" algn="ctr" rtl="0">
              <a:lnSpc>
                <a:spcPct val="100000"/>
              </a:lnSpc>
              <a:spcBef>
                <a:spcPts val="0"/>
              </a:spcBef>
              <a:spcAft>
                <a:spcPts val="0"/>
              </a:spcAft>
              <a:buNone/>
              <a:defRPr sz="1600">
                <a:latin typeface="Nunito"/>
                <a:ea typeface="Nunito"/>
                <a:cs typeface="Nunito"/>
                <a:sym typeface="Nunito"/>
              </a:defRPr>
            </a:lvl8pPr>
            <a:lvl9pPr lvl="8" algn="ctr" rtl="0">
              <a:lnSpc>
                <a:spcPct val="100000"/>
              </a:lnSpc>
              <a:spcBef>
                <a:spcPts val="0"/>
              </a:spcBef>
              <a:spcAft>
                <a:spcPts val="0"/>
              </a:spcAft>
              <a:buNone/>
              <a:defRPr sz="1600">
                <a:latin typeface="Nunito"/>
                <a:ea typeface="Nunito"/>
                <a:cs typeface="Nunito"/>
                <a:sym typeface="Nunito"/>
              </a:defRPr>
            </a:lvl9pPr>
          </a:lstStyle>
          <a:p>
            <a:endParaRPr/>
          </a:p>
        </p:txBody>
      </p:sp>
      <p:sp>
        <p:nvSpPr>
          <p:cNvPr id="274" name="Google Shape;274;p24"/>
          <p:cNvSpPr txBox="1">
            <a:spLocks noGrp="1"/>
          </p:cNvSpPr>
          <p:nvPr>
            <p:ph type="title" idx="3" hasCustomPrompt="1"/>
          </p:nvPr>
        </p:nvSpPr>
        <p:spPr>
          <a:xfrm>
            <a:off x="1982506" y="1418975"/>
            <a:ext cx="5178900" cy="699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200"/>
              <a:buFont typeface="Lexend SemiBold"/>
              <a:buNone/>
              <a:defRPr sz="6000">
                <a:latin typeface="Lexend SemiBold"/>
                <a:ea typeface="Lexend SemiBold"/>
                <a:cs typeface="Lexend SemiBold"/>
                <a:sym typeface="Lexend SemiBold"/>
              </a:defRPr>
            </a:lvl1pPr>
            <a:lvl2pPr lvl="1" rtl="0">
              <a:spcBef>
                <a:spcPts val="0"/>
              </a:spcBef>
              <a:spcAft>
                <a:spcPts val="0"/>
              </a:spcAft>
              <a:buSzPts val="3200"/>
              <a:buFont typeface="Lexend SemiBold"/>
              <a:buNone/>
              <a:defRPr sz="3200">
                <a:latin typeface="Lexend SemiBold"/>
                <a:ea typeface="Lexend SemiBold"/>
                <a:cs typeface="Lexend SemiBold"/>
                <a:sym typeface="Lexend SemiBold"/>
              </a:defRPr>
            </a:lvl2pPr>
            <a:lvl3pPr lvl="2" rtl="0">
              <a:spcBef>
                <a:spcPts val="0"/>
              </a:spcBef>
              <a:spcAft>
                <a:spcPts val="0"/>
              </a:spcAft>
              <a:buSzPts val="3200"/>
              <a:buFont typeface="Lexend SemiBold"/>
              <a:buNone/>
              <a:defRPr sz="3200">
                <a:latin typeface="Lexend SemiBold"/>
                <a:ea typeface="Lexend SemiBold"/>
                <a:cs typeface="Lexend SemiBold"/>
                <a:sym typeface="Lexend SemiBold"/>
              </a:defRPr>
            </a:lvl3pPr>
            <a:lvl4pPr lvl="3" rtl="0">
              <a:spcBef>
                <a:spcPts val="0"/>
              </a:spcBef>
              <a:spcAft>
                <a:spcPts val="0"/>
              </a:spcAft>
              <a:buSzPts val="3200"/>
              <a:buFont typeface="Lexend SemiBold"/>
              <a:buNone/>
              <a:defRPr sz="3200">
                <a:latin typeface="Lexend SemiBold"/>
                <a:ea typeface="Lexend SemiBold"/>
                <a:cs typeface="Lexend SemiBold"/>
                <a:sym typeface="Lexend SemiBold"/>
              </a:defRPr>
            </a:lvl4pPr>
            <a:lvl5pPr lvl="4" rtl="0">
              <a:spcBef>
                <a:spcPts val="0"/>
              </a:spcBef>
              <a:spcAft>
                <a:spcPts val="0"/>
              </a:spcAft>
              <a:buSzPts val="3200"/>
              <a:buFont typeface="Lexend SemiBold"/>
              <a:buNone/>
              <a:defRPr sz="3200">
                <a:latin typeface="Lexend SemiBold"/>
                <a:ea typeface="Lexend SemiBold"/>
                <a:cs typeface="Lexend SemiBold"/>
                <a:sym typeface="Lexend SemiBold"/>
              </a:defRPr>
            </a:lvl5pPr>
            <a:lvl6pPr lvl="5" rtl="0">
              <a:spcBef>
                <a:spcPts val="0"/>
              </a:spcBef>
              <a:spcAft>
                <a:spcPts val="0"/>
              </a:spcAft>
              <a:buSzPts val="3200"/>
              <a:buFont typeface="Lexend SemiBold"/>
              <a:buNone/>
              <a:defRPr sz="3200">
                <a:latin typeface="Lexend SemiBold"/>
                <a:ea typeface="Lexend SemiBold"/>
                <a:cs typeface="Lexend SemiBold"/>
                <a:sym typeface="Lexend SemiBold"/>
              </a:defRPr>
            </a:lvl6pPr>
            <a:lvl7pPr lvl="6" rtl="0">
              <a:spcBef>
                <a:spcPts val="0"/>
              </a:spcBef>
              <a:spcAft>
                <a:spcPts val="0"/>
              </a:spcAft>
              <a:buSzPts val="3200"/>
              <a:buFont typeface="Lexend SemiBold"/>
              <a:buNone/>
              <a:defRPr sz="3200">
                <a:latin typeface="Lexend SemiBold"/>
                <a:ea typeface="Lexend SemiBold"/>
                <a:cs typeface="Lexend SemiBold"/>
                <a:sym typeface="Lexend SemiBold"/>
              </a:defRPr>
            </a:lvl7pPr>
            <a:lvl8pPr lvl="7" rtl="0">
              <a:spcBef>
                <a:spcPts val="0"/>
              </a:spcBef>
              <a:spcAft>
                <a:spcPts val="0"/>
              </a:spcAft>
              <a:buSzPts val="3200"/>
              <a:buFont typeface="Lexend SemiBold"/>
              <a:buNone/>
              <a:defRPr sz="3200">
                <a:latin typeface="Lexend SemiBold"/>
                <a:ea typeface="Lexend SemiBold"/>
                <a:cs typeface="Lexend SemiBold"/>
                <a:sym typeface="Lexend SemiBold"/>
              </a:defRPr>
            </a:lvl8pPr>
            <a:lvl9pPr lvl="8" rtl="0">
              <a:spcBef>
                <a:spcPts val="0"/>
              </a:spcBef>
              <a:spcAft>
                <a:spcPts val="0"/>
              </a:spcAft>
              <a:buSzPts val="3200"/>
              <a:buFont typeface="Lexend SemiBold"/>
              <a:buNone/>
              <a:defRPr sz="3200">
                <a:latin typeface="Lexend SemiBold"/>
                <a:ea typeface="Lexend SemiBold"/>
                <a:cs typeface="Lexend SemiBold"/>
                <a:sym typeface="Lexend SemiBold"/>
              </a:defRPr>
            </a:lvl9pPr>
          </a:lstStyle>
          <a:p>
            <a:r>
              <a:t>xx%</a:t>
            </a:r>
          </a:p>
        </p:txBody>
      </p:sp>
      <p:sp>
        <p:nvSpPr>
          <p:cNvPr id="275" name="Google Shape;275;p24"/>
          <p:cNvSpPr/>
          <p:nvPr/>
        </p:nvSpPr>
        <p:spPr>
          <a:xfrm>
            <a:off x="25" y="4607637"/>
            <a:ext cx="9143951" cy="1068008"/>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txBox="1">
            <a:spLocks noGrp="1"/>
          </p:cNvSpPr>
          <p:nvPr>
            <p:ph type="title" idx="4"/>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flipH="1">
            <a:off x="25" y="4264175"/>
            <a:ext cx="9143951" cy="1068008"/>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rot="-7147246">
            <a:off x="212125" y="156677"/>
            <a:ext cx="315717" cy="323429"/>
            <a:chOff x="3371300" y="4002225"/>
            <a:chExt cx="1210750" cy="1240325"/>
          </a:xfrm>
        </p:grpSpPr>
        <p:sp>
          <p:nvSpPr>
            <p:cNvPr id="19" name="Google Shape;19;p3"/>
            <p:cNvSpPr/>
            <p:nvPr/>
          </p:nvSpPr>
          <p:spPr>
            <a:xfrm>
              <a:off x="3406400" y="4002225"/>
              <a:ext cx="289900" cy="280775"/>
            </a:xfrm>
            <a:custGeom>
              <a:avLst/>
              <a:gdLst/>
              <a:ahLst/>
              <a:cxnLst/>
              <a:rect l="l" t="t" r="r" b="b"/>
              <a:pathLst>
                <a:path w="11596" h="11231" extrusionOk="0">
                  <a:moveTo>
                    <a:pt x="5615" y="1"/>
                  </a:moveTo>
                  <a:lnTo>
                    <a:pt x="4577" y="4212"/>
                  </a:lnTo>
                  <a:lnTo>
                    <a:pt x="1" y="4212"/>
                  </a:lnTo>
                  <a:lnTo>
                    <a:pt x="1" y="4549"/>
                  </a:lnTo>
                  <a:lnTo>
                    <a:pt x="3510" y="7020"/>
                  </a:lnTo>
                  <a:lnTo>
                    <a:pt x="2106" y="10866"/>
                  </a:lnTo>
                  <a:cubicBezTo>
                    <a:pt x="2106" y="11231"/>
                    <a:pt x="2471" y="11231"/>
                    <a:pt x="2471" y="11231"/>
                  </a:cubicBezTo>
                  <a:lnTo>
                    <a:pt x="5615" y="8760"/>
                  </a:lnTo>
                  <a:lnTo>
                    <a:pt x="5980" y="8760"/>
                  </a:lnTo>
                  <a:lnTo>
                    <a:pt x="9125" y="11231"/>
                  </a:lnTo>
                  <a:cubicBezTo>
                    <a:pt x="9490" y="11231"/>
                    <a:pt x="9490" y="11231"/>
                    <a:pt x="9490" y="10866"/>
                  </a:cubicBezTo>
                  <a:lnTo>
                    <a:pt x="8086" y="7020"/>
                  </a:lnTo>
                  <a:lnTo>
                    <a:pt x="11595" y="4549"/>
                  </a:lnTo>
                  <a:lnTo>
                    <a:pt x="11595" y="4212"/>
                  </a:lnTo>
                  <a:lnTo>
                    <a:pt x="7384" y="4212"/>
                  </a:lnTo>
                  <a:lnTo>
                    <a:pt x="59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3371300" y="4092075"/>
              <a:ext cx="1210750" cy="1150475"/>
            </a:xfrm>
            <a:custGeom>
              <a:avLst/>
              <a:gdLst/>
              <a:ahLst/>
              <a:cxnLst/>
              <a:rect l="l" t="t" r="r" b="b"/>
              <a:pathLst>
                <a:path w="48430" h="46019" extrusionOk="0">
                  <a:moveTo>
                    <a:pt x="24215" y="1"/>
                  </a:moveTo>
                  <a:cubicBezTo>
                    <a:pt x="24040" y="1"/>
                    <a:pt x="23864" y="85"/>
                    <a:pt x="23864" y="253"/>
                  </a:cubicBezTo>
                  <a:lnTo>
                    <a:pt x="18249" y="16761"/>
                  </a:lnTo>
                  <a:cubicBezTo>
                    <a:pt x="18249" y="17098"/>
                    <a:pt x="18249" y="17098"/>
                    <a:pt x="17912" y="17098"/>
                  </a:cubicBezTo>
                  <a:lnTo>
                    <a:pt x="703" y="17098"/>
                  </a:lnTo>
                  <a:cubicBezTo>
                    <a:pt x="1" y="17098"/>
                    <a:pt x="1" y="17800"/>
                    <a:pt x="366" y="18165"/>
                  </a:cubicBezTo>
                  <a:lnTo>
                    <a:pt x="14403" y="28328"/>
                  </a:lnTo>
                  <a:lnTo>
                    <a:pt x="14403" y="28693"/>
                  </a:lnTo>
                  <a:lnTo>
                    <a:pt x="9125" y="45173"/>
                  </a:lnTo>
                  <a:cubicBezTo>
                    <a:pt x="8879" y="45685"/>
                    <a:pt x="9187" y="46018"/>
                    <a:pt x="9502" y="46018"/>
                  </a:cubicBezTo>
                  <a:cubicBezTo>
                    <a:pt x="9619" y="46018"/>
                    <a:pt x="9736" y="45973"/>
                    <a:pt x="9827" y="45875"/>
                  </a:cubicBezTo>
                  <a:lnTo>
                    <a:pt x="23864" y="35712"/>
                  </a:lnTo>
                  <a:lnTo>
                    <a:pt x="24566" y="35712"/>
                  </a:lnTo>
                  <a:lnTo>
                    <a:pt x="38604" y="45875"/>
                  </a:lnTo>
                  <a:cubicBezTo>
                    <a:pt x="38702" y="45973"/>
                    <a:pt x="38798" y="46018"/>
                    <a:pt x="38887" y="46018"/>
                  </a:cubicBezTo>
                  <a:cubicBezTo>
                    <a:pt x="39126" y="46018"/>
                    <a:pt x="39305" y="45685"/>
                    <a:pt x="39305" y="45173"/>
                  </a:cubicBezTo>
                  <a:lnTo>
                    <a:pt x="34055" y="28693"/>
                  </a:lnTo>
                  <a:lnTo>
                    <a:pt x="34055" y="28328"/>
                  </a:lnTo>
                  <a:lnTo>
                    <a:pt x="48093" y="18165"/>
                  </a:lnTo>
                  <a:cubicBezTo>
                    <a:pt x="48430" y="17800"/>
                    <a:pt x="48430" y="17098"/>
                    <a:pt x="47728" y="17098"/>
                  </a:cubicBezTo>
                  <a:lnTo>
                    <a:pt x="30546" y="17098"/>
                  </a:lnTo>
                  <a:cubicBezTo>
                    <a:pt x="30181" y="17098"/>
                    <a:pt x="30181" y="17098"/>
                    <a:pt x="30181" y="16761"/>
                  </a:cubicBezTo>
                  <a:lnTo>
                    <a:pt x="24566" y="253"/>
                  </a:lnTo>
                  <a:cubicBezTo>
                    <a:pt x="24566" y="85"/>
                    <a:pt x="24391" y="1"/>
                    <a:pt x="242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p:nvPr/>
        </p:nvSpPr>
        <p:spPr>
          <a:xfrm rot="4354419">
            <a:off x="268691" y="4821096"/>
            <a:ext cx="202588" cy="201358"/>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4354419">
            <a:off x="7424091" y="434321"/>
            <a:ext cx="202588" cy="201358"/>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4354419">
            <a:off x="8327604" y="4567496"/>
            <a:ext cx="202588" cy="201358"/>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346875" y="932777"/>
            <a:ext cx="3934344" cy="1365653"/>
            <a:chOff x="8846279" y="879497"/>
            <a:chExt cx="1892603" cy="656911"/>
          </a:xfrm>
        </p:grpSpPr>
        <p:sp>
          <p:nvSpPr>
            <p:cNvPr id="25" name="Google Shape;25;p3"/>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1;p3"/>
          <p:cNvGrpSpPr/>
          <p:nvPr/>
        </p:nvGrpSpPr>
        <p:grpSpPr>
          <a:xfrm>
            <a:off x="5226474" y="268114"/>
            <a:ext cx="3021129" cy="1132827"/>
            <a:chOff x="7064209" y="3996949"/>
            <a:chExt cx="1325987" cy="497203"/>
          </a:xfrm>
        </p:grpSpPr>
        <p:sp>
          <p:nvSpPr>
            <p:cNvPr id="32" name="Google Shape;32;p3"/>
            <p:cNvSpPr/>
            <p:nvPr/>
          </p:nvSpPr>
          <p:spPr>
            <a:xfrm>
              <a:off x="7064209" y="3996949"/>
              <a:ext cx="1325987" cy="497203"/>
            </a:xfrm>
            <a:custGeom>
              <a:avLst/>
              <a:gdLst/>
              <a:ahLst/>
              <a:cxnLst/>
              <a:rect l="l" t="t" r="r" b="b"/>
              <a:pathLst>
                <a:path w="74233" h="27835" extrusionOk="0">
                  <a:moveTo>
                    <a:pt x="35632" y="0"/>
                  </a:moveTo>
                  <a:cubicBezTo>
                    <a:pt x="34816" y="0"/>
                    <a:pt x="33894" y="206"/>
                    <a:pt x="32854" y="696"/>
                  </a:cubicBezTo>
                  <a:cubicBezTo>
                    <a:pt x="26337" y="3756"/>
                    <a:pt x="24440" y="12170"/>
                    <a:pt x="24440" y="12170"/>
                  </a:cubicBezTo>
                  <a:cubicBezTo>
                    <a:pt x="23900" y="11415"/>
                    <a:pt x="23271" y="11144"/>
                    <a:pt x="22645" y="11144"/>
                  </a:cubicBezTo>
                  <a:cubicBezTo>
                    <a:pt x="21038" y="11144"/>
                    <a:pt x="19453" y="12935"/>
                    <a:pt x="19453" y="12935"/>
                  </a:cubicBezTo>
                  <a:cubicBezTo>
                    <a:pt x="19453" y="12935"/>
                    <a:pt x="18027" y="9186"/>
                    <a:pt x="14657" y="9186"/>
                  </a:cubicBezTo>
                  <a:cubicBezTo>
                    <a:pt x="14140" y="9186"/>
                    <a:pt x="13577" y="9274"/>
                    <a:pt x="12967" y="9477"/>
                  </a:cubicBezTo>
                  <a:cubicBezTo>
                    <a:pt x="8378" y="11405"/>
                    <a:pt x="8745" y="17891"/>
                    <a:pt x="8745" y="17891"/>
                  </a:cubicBezTo>
                  <a:cubicBezTo>
                    <a:pt x="8547" y="17882"/>
                    <a:pt x="8356" y="17878"/>
                    <a:pt x="8172" y="17878"/>
                  </a:cubicBezTo>
                  <a:cubicBezTo>
                    <a:pt x="896" y="17878"/>
                    <a:pt x="4155" y="24775"/>
                    <a:pt x="4155" y="24775"/>
                  </a:cubicBezTo>
                  <a:cubicBezTo>
                    <a:pt x="3942" y="24756"/>
                    <a:pt x="3741" y="24748"/>
                    <a:pt x="3551" y="24748"/>
                  </a:cubicBezTo>
                  <a:cubicBezTo>
                    <a:pt x="0" y="24748"/>
                    <a:pt x="331" y="27835"/>
                    <a:pt x="331" y="27835"/>
                  </a:cubicBezTo>
                  <a:lnTo>
                    <a:pt x="73393" y="27835"/>
                  </a:lnTo>
                  <a:cubicBezTo>
                    <a:pt x="74233" y="21323"/>
                    <a:pt x="70041" y="20481"/>
                    <a:pt x="67819" y="20481"/>
                  </a:cubicBezTo>
                  <a:cubicBezTo>
                    <a:pt x="67045" y="20481"/>
                    <a:pt x="66509" y="20584"/>
                    <a:pt x="66509" y="20584"/>
                  </a:cubicBezTo>
                  <a:cubicBezTo>
                    <a:pt x="65660" y="16334"/>
                    <a:pt x="63393" y="15390"/>
                    <a:pt x="61547" y="15390"/>
                  </a:cubicBezTo>
                  <a:cubicBezTo>
                    <a:pt x="60069" y="15390"/>
                    <a:pt x="58860" y="15994"/>
                    <a:pt x="58860" y="15994"/>
                  </a:cubicBezTo>
                  <a:cubicBezTo>
                    <a:pt x="57626" y="11666"/>
                    <a:pt x="55392" y="10666"/>
                    <a:pt x="53591" y="10666"/>
                  </a:cubicBezTo>
                  <a:cubicBezTo>
                    <a:pt x="52042" y="10666"/>
                    <a:pt x="50814" y="11405"/>
                    <a:pt x="50814" y="11405"/>
                  </a:cubicBezTo>
                  <a:cubicBezTo>
                    <a:pt x="48955" y="6010"/>
                    <a:pt x="46303" y="4776"/>
                    <a:pt x="44266" y="4776"/>
                  </a:cubicBezTo>
                  <a:cubicBezTo>
                    <a:pt x="42548" y="4776"/>
                    <a:pt x="41268" y="5653"/>
                    <a:pt x="41268" y="5653"/>
                  </a:cubicBezTo>
                  <a:cubicBezTo>
                    <a:pt x="41268" y="5653"/>
                    <a:pt x="39909" y="0"/>
                    <a:pt x="35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064209" y="4220642"/>
              <a:ext cx="1325987" cy="273511"/>
            </a:xfrm>
            <a:custGeom>
              <a:avLst/>
              <a:gdLst/>
              <a:ahLst/>
              <a:cxnLst/>
              <a:rect l="l" t="t" r="r" b="b"/>
              <a:pathLst>
                <a:path w="74233" h="15312" extrusionOk="0">
                  <a:moveTo>
                    <a:pt x="35854" y="0"/>
                  </a:moveTo>
                  <a:cubicBezTo>
                    <a:pt x="35742" y="0"/>
                    <a:pt x="35629" y="5"/>
                    <a:pt x="35516" y="14"/>
                  </a:cubicBezTo>
                  <a:cubicBezTo>
                    <a:pt x="31324" y="412"/>
                    <a:pt x="28632" y="7663"/>
                    <a:pt x="28632" y="7663"/>
                  </a:cubicBezTo>
                  <a:cubicBezTo>
                    <a:pt x="27612" y="5501"/>
                    <a:pt x="26212" y="4780"/>
                    <a:pt x="24797" y="4780"/>
                  </a:cubicBezTo>
                  <a:cubicBezTo>
                    <a:pt x="21969" y="4780"/>
                    <a:pt x="19086" y="7663"/>
                    <a:pt x="19086" y="7663"/>
                  </a:cubicBezTo>
                  <a:cubicBezTo>
                    <a:pt x="18276" y="6351"/>
                    <a:pt x="17466" y="5868"/>
                    <a:pt x="16713" y="5868"/>
                  </a:cubicBezTo>
                  <a:cubicBezTo>
                    <a:pt x="14621" y="5868"/>
                    <a:pt x="12967" y="9590"/>
                    <a:pt x="12967" y="9590"/>
                  </a:cubicBezTo>
                  <a:cubicBezTo>
                    <a:pt x="11804" y="5766"/>
                    <a:pt x="8745" y="5368"/>
                    <a:pt x="8745" y="5368"/>
                  </a:cubicBezTo>
                  <a:cubicBezTo>
                    <a:pt x="8547" y="5359"/>
                    <a:pt x="8356" y="5355"/>
                    <a:pt x="8172" y="5355"/>
                  </a:cubicBezTo>
                  <a:cubicBezTo>
                    <a:pt x="896" y="5355"/>
                    <a:pt x="4155" y="12252"/>
                    <a:pt x="4155" y="12252"/>
                  </a:cubicBezTo>
                  <a:cubicBezTo>
                    <a:pt x="3942" y="12233"/>
                    <a:pt x="3741" y="12225"/>
                    <a:pt x="3551" y="12225"/>
                  </a:cubicBezTo>
                  <a:cubicBezTo>
                    <a:pt x="0" y="12225"/>
                    <a:pt x="331" y="15312"/>
                    <a:pt x="331" y="15312"/>
                  </a:cubicBezTo>
                  <a:lnTo>
                    <a:pt x="73393" y="15312"/>
                  </a:lnTo>
                  <a:cubicBezTo>
                    <a:pt x="74233" y="8800"/>
                    <a:pt x="70041" y="7958"/>
                    <a:pt x="67819" y="7958"/>
                  </a:cubicBezTo>
                  <a:cubicBezTo>
                    <a:pt x="67045" y="7958"/>
                    <a:pt x="66509" y="8061"/>
                    <a:pt x="66509" y="8061"/>
                  </a:cubicBezTo>
                  <a:cubicBezTo>
                    <a:pt x="63052" y="8825"/>
                    <a:pt x="61522" y="10722"/>
                    <a:pt x="61522" y="10722"/>
                  </a:cubicBezTo>
                  <a:cubicBezTo>
                    <a:pt x="60521" y="8386"/>
                    <a:pt x="59158" y="7727"/>
                    <a:pt x="57940" y="7727"/>
                  </a:cubicBezTo>
                  <a:cubicBezTo>
                    <a:pt x="56367" y="7727"/>
                    <a:pt x="55036" y="8825"/>
                    <a:pt x="55036" y="8825"/>
                  </a:cubicBezTo>
                  <a:cubicBezTo>
                    <a:pt x="53178" y="5878"/>
                    <a:pt x="51005" y="5001"/>
                    <a:pt x="49076" y="5001"/>
                  </a:cubicBezTo>
                  <a:cubicBezTo>
                    <a:pt x="46239" y="5001"/>
                    <a:pt x="43930" y="6898"/>
                    <a:pt x="43930" y="6898"/>
                  </a:cubicBezTo>
                  <a:cubicBezTo>
                    <a:pt x="43930" y="6898"/>
                    <a:pt x="40292" y="0"/>
                    <a:pt x="35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7064209" y="4438993"/>
              <a:ext cx="1311000" cy="55159"/>
            </a:xfrm>
            <a:custGeom>
              <a:avLst/>
              <a:gdLst/>
              <a:ahLst/>
              <a:cxnLst/>
              <a:rect l="l" t="t" r="r" b="b"/>
              <a:pathLst>
                <a:path w="73394" h="3088" extrusionOk="0">
                  <a:moveTo>
                    <a:pt x="3551" y="1"/>
                  </a:moveTo>
                  <a:cubicBezTo>
                    <a:pt x="0" y="1"/>
                    <a:pt x="331" y="3088"/>
                    <a:pt x="331" y="3088"/>
                  </a:cubicBezTo>
                  <a:lnTo>
                    <a:pt x="73393" y="3088"/>
                  </a:lnTo>
                  <a:lnTo>
                    <a:pt x="73393" y="426"/>
                  </a:lnTo>
                  <a:cubicBezTo>
                    <a:pt x="71558" y="1650"/>
                    <a:pt x="69169" y="2017"/>
                    <a:pt x="66963" y="2017"/>
                  </a:cubicBezTo>
                  <a:cubicBezTo>
                    <a:pt x="63654" y="2017"/>
                    <a:pt x="60757" y="1191"/>
                    <a:pt x="60757" y="1191"/>
                  </a:cubicBezTo>
                  <a:cubicBezTo>
                    <a:pt x="59995" y="1763"/>
                    <a:pt x="59257" y="1977"/>
                    <a:pt x="58579" y="1977"/>
                  </a:cubicBezTo>
                  <a:cubicBezTo>
                    <a:pt x="56537" y="1977"/>
                    <a:pt x="55036" y="28"/>
                    <a:pt x="55036" y="28"/>
                  </a:cubicBezTo>
                  <a:cubicBezTo>
                    <a:pt x="53506" y="1436"/>
                    <a:pt x="51806" y="1905"/>
                    <a:pt x="50220" y="1905"/>
                  </a:cubicBezTo>
                  <a:cubicBezTo>
                    <a:pt x="47047" y="1905"/>
                    <a:pt x="44328" y="28"/>
                    <a:pt x="44328" y="28"/>
                  </a:cubicBezTo>
                  <a:cubicBezTo>
                    <a:pt x="43053" y="1303"/>
                    <a:pt x="41778" y="1728"/>
                    <a:pt x="40645" y="1728"/>
                  </a:cubicBezTo>
                  <a:cubicBezTo>
                    <a:pt x="38378" y="1728"/>
                    <a:pt x="36679" y="28"/>
                    <a:pt x="36679" y="28"/>
                  </a:cubicBezTo>
                  <a:cubicBezTo>
                    <a:pt x="35404" y="1436"/>
                    <a:pt x="34085" y="1905"/>
                    <a:pt x="32893" y="1905"/>
                  </a:cubicBezTo>
                  <a:cubicBezTo>
                    <a:pt x="30508" y="1905"/>
                    <a:pt x="28632" y="28"/>
                    <a:pt x="28632" y="28"/>
                  </a:cubicBezTo>
                  <a:cubicBezTo>
                    <a:pt x="26980" y="1436"/>
                    <a:pt x="25283" y="1905"/>
                    <a:pt x="23756" y="1905"/>
                  </a:cubicBezTo>
                  <a:cubicBezTo>
                    <a:pt x="20701" y="1905"/>
                    <a:pt x="18321" y="28"/>
                    <a:pt x="18321" y="28"/>
                  </a:cubicBezTo>
                  <a:cubicBezTo>
                    <a:pt x="16791" y="1303"/>
                    <a:pt x="15517" y="1728"/>
                    <a:pt x="14497" y="1728"/>
                  </a:cubicBezTo>
                  <a:cubicBezTo>
                    <a:pt x="12457" y="1728"/>
                    <a:pt x="11437" y="28"/>
                    <a:pt x="11437" y="28"/>
                  </a:cubicBezTo>
                  <a:cubicBezTo>
                    <a:pt x="9652" y="1181"/>
                    <a:pt x="8248" y="1565"/>
                    <a:pt x="7170" y="1565"/>
                  </a:cubicBezTo>
                  <a:cubicBezTo>
                    <a:pt x="5012" y="1565"/>
                    <a:pt x="4155" y="28"/>
                    <a:pt x="4155" y="28"/>
                  </a:cubicBezTo>
                  <a:cubicBezTo>
                    <a:pt x="3942" y="9"/>
                    <a:pt x="3741" y="1"/>
                    <a:pt x="3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7350473" y="4425828"/>
              <a:ext cx="95654" cy="27455"/>
            </a:xfrm>
            <a:custGeom>
              <a:avLst/>
              <a:gdLst/>
              <a:ahLst/>
              <a:cxnLst/>
              <a:rect l="l" t="t" r="r" b="b"/>
              <a:pathLst>
                <a:path w="5355" h="1537" extrusionOk="0">
                  <a:moveTo>
                    <a:pt x="1" y="0"/>
                  </a:moveTo>
                  <a:lnTo>
                    <a:pt x="1" y="0"/>
                  </a:lnTo>
                  <a:cubicBezTo>
                    <a:pt x="1" y="0"/>
                    <a:pt x="844" y="1537"/>
                    <a:pt x="2430" y="1537"/>
                  </a:cubicBezTo>
                  <a:cubicBezTo>
                    <a:pt x="3223" y="1537"/>
                    <a:pt x="4202" y="1153"/>
                    <a:pt x="5355" y="0"/>
                  </a:cubicBezTo>
                  <a:lnTo>
                    <a:pt x="5355" y="0"/>
                  </a:lnTo>
                  <a:cubicBezTo>
                    <a:pt x="5355" y="0"/>
                    <a:pt x="4158" y="680"/>
                    <a:pt x="2572" y="680"/>
                  </a:cubicBezTo>
                  <a:cubicBezTo>
                    <a:pt x="1778" y="680"/>
                    <a:pt x="888" y="51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7789694" y="4425828"/>
              <a:ext cx="120983" cy="29687"/>
            </a:xfrm>
            <a:custGeom>
              <a:avLst/>
              <a:gdLst/>
              <a:ahLst/>
              <a:cxnLst/>
              <a:rect l="l" t="t" r="r" b="b"/>
              <a:pathLst>
                <a:path w="6773" h="1662" extrusionOk="0">
                  <a:moveTo>
                    <a:pt x="255" y="0"/>
                  </a:moveTo>
                  <a:cubicBezTo>
                    <a:pt x="1" y="0"/>
                    <a:pt x="1393" y="1662"/>
                    <a:pt x="3545" y="1662"/>
                  </a:cubicBezTo>
                  <a:cubicBezTo>
                    <a:pt x="4498" y="1662"/>
                    <a:pt x="5599" y="1337"/>
                    <a:pt x="6772" y="398"/>
                  </a:cubicBezTo>
                  <a:lnTo>
                    <a:pt x="6772" y="398"/>
                  </a:lnTo>
                  <a:cubicBezTo>
                    <a:pt x="6772" y="398"/>
                    <a:pt x="5955" y="801"/>
                    <a:pt x="4398" y="801"/>
                  </a:cubicBezTo>
                  <a:cubicBezTo>
                    <a:pt x="3347" y="801"/>
                    <a:pt x="1958" y="617"/>
                    <a:pt x="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1801975" y="2442775"/>
            <a:ext cx="55401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Lexend SemiBold"/>
              <a:buNone/>
              <a:defRPr sz="3200">
                <a:latin typeface="Lexend SemiBold"/>
                <a:ea typeface="Lexend SemiBold"/>
                <a:cs typeface="Lexend SemiBold"/>
                <a:sym typeface="Lexend SemiBold"/>
              </a:defRPr>
            </a:lvl1pPr>
            <a:lvl2pPr lvl="1" algn="ctr" rtl="0">
              <a:spcBef>
                <a:spcPts val="0"/>
              </a:spcBef>
              <a:spcAft>
                <a:spcPts val="0"/>
              </a:spcAft>
              <a:buSzPts val="3600"/>
              <a:buFont typeface="Lexend SemiBold"/>
              <a:buNone/>
              <a:defRPr sz="3600">
                <a:latin typeface="Lexend SemiBold"/>
                <a:ea typeface="Lexend SemiBold"/>
                <a:cs typeface="Lexend SemiBold"/>
                <a:sym typeface="Lexend SemiBold"/>
              </a:defRPr>
            </a:lvl2pPr>
            <a:lvl3pPr lvl="2" algn="ctr" rtl="0">
              <a:spcBef>
                <a:spcPts val="0"/>
              </a:spcBef>
              <a:spcAft>
                <a:spcPts val="0"/>
              </a:spcAft>
              <a:buSzPts val="3600"/>
              <a:buFont typeface="Lexend SemiBold"/>
              <a:buNone/>
              <a:defRPr sz="3600">
                <a:latin typeface="Lexend SemiBold"/>
                <a:ea typeface="Lexend SemiBold"/>
                <a:cs typeface="Lexend SemiBold"/>
                <a:sym typeface="Lexend SemiBold"/>
              </a:defRPr>
            </a:lvl3pPr>
            <a:lvl4pPr lvl="3" algn="ctr" rtl="0">
              <a:spcBef>
                <a:spcPts val="0"/>
              </a:spcBef>
              <a:spcAft>
                <a:spcPts val="0"/>
              </a:spcAft>
              <a:buSzPts val="3600"/>
              <a:buFont typeface="Lexend SemiBold"/>
              <a:buNone/>
              <a:defRPr sz="3600">
                <a:latin typeface="Lexend SemiBold"/>
                <a:ea typeface="Lexend SemiBold"/>
                <a:cs typeface="Lexend SemiBold"/>
                <a:sym typeface="Lexend SemiBold"/>
              </a:defRPr>
            </a:lvl4pPr>
            <a:lvl5pPr lvl="4" algn="ctr" rtl="0">
              <a:spcBef>
                <a:spcPts val="0"/>
              </a:spcBef>
              <a:spcAft>
                <a:spcPts val="0"/>
              </a:spcAft>
              <a:buSzPts val="3600"/>
              <a:buFont typeface="Lexend SemiBold"/>
              <a:buNone/>
              <a:defRPr sz="3600">
                <a:latin typeface="Lexend SemiBold"/>
                <a:ea typeface="Lexend SemiBold"/>
                <a:cs typeface="Lexend SemiBold"/>
                <a:sym typeface="Lexend SemiBold"/>
              </a:defRPr>
            </a:lvl5pPr>
            <a:lvl6pPr lvl="5" algn="ctr" rtl="0">
              <a:spcBef>
                <a:spcPts val="0"/>
              </a:spcBef>
              <a:spcAft>
                <a:spcPts val="0"/>
              </a:spcAft>
              <a:buSzPts val="3600"/>
              <a:buFont typeface="Lexend SemiBold"/>
              <a:buNone/>
              <a:defRPr sz="3600">
                <a:latin typeface="Lexend SemiBold"/>
                <a:ea typeface="Lexend SemiBold"/>
                <a:cs typeface="Lexend SemiBold"/>
                <a:sym typeface="Lexend SemiBold"/>
              </a:defRPr>
            </a:lvl6pPr>
            <a:lvl7pPr lvl="6" algn="ctr" rtl="0">
              <a:spcBef>
                <a:spcPts val="0"/>
              </a:spcBef>
              <a:spcAft>
                <a:spcPts val="0"/>
              </a:spcAft>
              <a:buSzPts val="3600"/>
              <a:buFont typeface="Lexend SemiBold"/>
              <a:buNone/>
              <a:defRPr sz="3600">
                <a:latin typeface="Lexend SemiBold"/>
                <a:ea typeface="Lexend SemiBold"/>
                <a:cs typeface="Lexend SemiBold"/>
                <a:sym typeface="Lexend SemiBold"/>
              </a:defRPr>
            </a:lvl7pPr>
            <a:lvl8pPr lvl="7" algn="ctr" rtl="0">
              <a:spcBef>
                <a:spcPts val="0"/>
              </a:spcBef>
              <a:spcAft>
                <a:spcPts val="0"/>
              </a:spcAft>
              <a:buSzPts val="3600"/>
              <a:buFont typeface="Lexend SemiBold"/>
              <a:buNone/>
              <a:defRPr sz="3600">
                <a:latin typeface="Lexend SemiBold"/>
                <a:ea typeface="Lexend SemiBold"/>
                <a:cs typeface="Lexend SemiBold"/>
                <a:sym typeface="Lexend SemiBold"/>
              </a:defRPr>
            </a:lvl8pPr>
            <a:lvl9pPr lvl="8" algn="ctr" rtl="0">
              <a:spcBef>
                <a:spcPts val="0"/>
              </a:spcBef>
              <a:spcAft>
                <a:spcPts val="0"/>
              </a:spcAft>
              <a:buSzPts val="3600"/>
              <a:buFont typeface="Lexend SemiBold"/>
              <a:buNone/>
              <a:defRPr sz="3600">
                <a:latin typeface="Lexend SemiBold"/>
                <a:ea typeface="Lexend SemiBold"/>
                <a:cs typeface="Lexend SemiBold"/>
                <a:sym typeface="Lexend SemiBold"/>
              </a:defRPr>
            </a:lvl9pPr>
          </a:lstStyle>
          <a:p>
            <a:endParaRPr/>
          </a:p>
        </p:txBody>
      </p:sp>
      <p:sp>
        <p:nvSpPr>
          <p:cNvPr id="38" name="Google Shape;38;p3"/>
          <p:cNvSpPr txBox="1">
            <a:spLocks noGrp="1"/>
          </p:cNvSpPr>
          <p:nvPr>
            <p:ph type="title" idx="2" hasCustomPrompt="1"/>
          </p:nvPr>
        </p:nvSpPr>
        <p:spPr>
          <a:xfrm>
            <a:off x="3591525" y="1139650"/>
            <a:ext cx="1961100" cy="95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400"/>
              <a:buFont typeface="Lexend SemiBold"/>
              <a:buNone/>
              <a:defRPr sz="6400">
                <a:latin typeface="Lexend SemiBold"/>
                <a:ea typeface="Lexend SemiBold"/>
                <a:cs typeface="Lexend SemiBold"/>
                <a:sym typeface="Lexend SemiBold"/>
              </a:defRPr>
            </a:lvl1pPr>
            <a:lvl2pPr lvl="1" algn="ctr" rtl="0">
              <a:spcBef>
                <a:spcPts val="0"/>
              </a:spcBef>
              <a:spcAft>
                <a:spcPts val="0"/>
              </a:spcAft>
              <a:buSzPts val="6400"/>
              <a:buFont typeface="Lexend SemiBold"/>
              <a:buNone/>
              <a:defRPr sz="6400">
                <a:latin typeface="Lexend SemiBold"/>
                <a:ea typeface="Lexend SemiBold"/>
                <a:cs typeface="Lexend SemiBold"/>
                <a:sym typeface="Lexend SemiBold"/>
              </a:defRPr>
            </a:lvl2pPr>
            <a:lvl3pPr lvl="2" algn="ctr" rtl="0">
              <a:spcBef>
                <a:spcPts val="0"/>
              </a:spcBef>
              <a:spcAft>
                <a:spcPts val="0"/>
              </a:spcAft>
              <a:buSzPts val="6400"/>
              <a:buFont typeface="Lexend SemiBold"/>
              <a:buNone/>
              <a:defRPr sz="6400">
                <a:latin typeface="Lexend SemiBold"/>
                <a:ea typeface="Lexend SemiBold"/>
                <a:cs typeface="Lexend SemiBold"/>
                <a:sym typeface="Lexend SemiBold"/>
              </a:defRPr>
            </a:lvl3pPr>
            <a:lvl4pPr lvl="3" algn="ctr" rtl="0">
              <a:spcBef>
                <a:spcPts val="0"/>
              </a:spcBef>
              <a:spcAft>
                <a:spcPts val="0"/>
              </a:spcAft>
              <a:buSzPts val="6400"/>
              <a:buFont typeface="Lexend SemiBold"/>
              <a:buNone/>
              <a:defRPr sz="6400">
                <a:latin typeface="Lexend SemiBold"/>
                <a:ea typeface="Lexend SemiBold"/>
                <a:cs typeface="Lexend SemiBold"/>
                <a:sym typeface="Lexend SemiBold"/>
              </a:defRPr>
            </a:lvl4pPr>
            <a:lvl5pPr lvl="4" algn="ctr" rtl="0">
              <a:spcBef>
                <a:spcPts val="0"/>
              </a:spcBef>
              <a:spcAft>
                <a:spcPts val="0"/>
              </a:spcAft>
              <a:buSzPts val="6400"/>
              <a:buFont typeface="Lexend SemiBold"/>
              <a:buNone/>
              <a:defRPr sz="6400">
                <a:latin typeface="Lexend SemiBold"/>
                <a:ea typeface="Lexend SemiBold"/>
                <a:cs typeface="Lexend SemiBold"/>
                <a:sym typeface="Lexend SemiBold"/>
              </a:defRPr>
            </a:lvl5pPr>
            <a:lvl6pPr lvl="5" algn="ctr" rtl="0">
              <a:spcBef>
                <a:spcPts val="0"/>
              </a:spcBef>
              <a:spcAft>
                <a:spcPts val="0"/>
              </a:spcAft>
              <a:buSzPts val="6400"/>
              <a:buFont typeface="Lexend SemiBold"/>
              <a:buNone/>
              <a:defRPr sz="6400">
                <a:latin typeface="Lexend SemiBold"/>
                <a:ea typeface="Lexend SemiBold"/>
                <a:cs typeface="Lexend SemiBold"/>
                <a:sym typeface="Lexend SemiBold"/>
              </a:defRPr>
            </a:lvl6pPr>
            <a:lvl7pPr lvl="6" algn="ctr" rtl="0">
              <a:spcBef>
                <a:spcPts val="0"/>
              </a:spcBef>
              <a:spcAft>
                <a:spcPts val="0"/>
              </a:spcAft>
              <a:buSzPts val="6400"/>
              <a:buFont typeface="Lexend SemiBold"/>
              <a:buNone/>
              <a:defRPr sz="6400">
                <a:latin typeface="Lexend SemiBold"/>
                <a:ea typeface="Lexend SemiBold"/>
                <a:cs typeface="Lexend SemiBold"/>
                <a:sym typeface="Lexend SemiBold"/>
              </a:defRPr>
            </a:lvl7pPr>
            <a:lvl8pPr lvl="7" algn="ctr" rtl="0">
              <a:spcBef>
                <a:spcPts val="0"/>
              </a:spcBef>
              <a:spcAft>
                <a:spcPts val="0"/>
              </a:spcAft>
              <a:buSzPts val="6400"/>
              <a:buFont typeface="Lexend SemiBold"/>
              <a:buNone/>
              <a:defRPr sz="6400">
                <a:latin typeface="Lexend SemiBold"/>
                <a:ea typeface="Lexend SemiBold"/>
                <a:cs typeface="Lexend SemiBold"/>
                <a:sym typeface="Lexend SemiBold"/>
              </a:defRPr>
            </a:lvl8pPr>
            <a:lvl9pPr lvl="8" algn="ctr" rtl="0">
              <a:spcBef>
                <a:spcPts val="0"/>
              </a:spcBef>
              <a:spcAft>
                <a:spcPts val="0"/>
              </a:spcAft>
              <a:buSzPts val="6400"/>
              <a:buFont typeface="Lexend SemiBold"/>
              <a:buNone/>
              <a:defRPr sz="6400">
                <a:latin typeface="Lexend SemiBold"/>
                <a:ea typeface="Lexend SemiBold"/>
                <a:cs typeface="Lexend SemiBold"/>
                <a:sym typeface="Lexend SemiBold"/>
              </a:defRPr>
            </a:lvl9pPr>
          </a:lstStyle>
          <a:p>
            <a:r>
              <a:t>xx%</a:t>
            </a:r>
          </a:p>
        </p:txBody>
      </p:sp>
      <p:sp>
        <p:nvSpPr>
          <p:cNvPr id="39" name="Google Shape;39;p3"/>
          <p:cNvSpPr txBox="1">
            <a:spLocks noGrp="1"/>
          </p:cNvSpPr>
          <p:nvPr>
            <p:ph type="subTitle" idx="1"/>
          </p:nvPr>
        </p:nvSpPr>
        <p:spPr>
          <a:xfrm>
            <a:off x="1801925" y="3191000"/>
            <a:ext cx="5540100" cy="372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Nunito"/>
              <a:buNone/>
              <a:defRPr sz="1600">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40" name="Google Shape;40;p3"/>
          <p:cNvSpPr/>
          <p:nvPr/>
        </p:nvSpPr>
        <p:spPr>
          <a:xfrm rot="4354419">
            <a:off x="1659479" y="912171"/>
            <a:ext cx="202588" cy="201358"/>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77"/>
        <p:cNvGrpSpPr/>
        <p:nvPr/>
      </p:nvGrpSpPr>
      <p:grpSpPr>
        <a:xfrm>
          <a:off x="0" y="0"/>
          <a:ext cx="0" cy="0"/>
          <a:chOff x="0" y="0"/>
          <a:chExt cx="0" cy="0"/>
        </a:xfrm>
      </p:grpSpPr>
      <p:sp>
        <p:nvSpPr>
          <p:cNvPr id="278" name="Google Shape;278;p25"/>
          <p:cNvSpPr/>
          <p:nvPr/>
        </p:nvSpPr>
        <p:spPr>
          <a:xfrm>
            <a:off x="4906724" y="1073701"/>
            <a:ext cx="4237297" cy="4069793"/>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5"/>
          <p:cNvSpPr txBox="1">
            <a:spLocks noGrp="1"/>
          </p:cNvSpPr>
          <p:nvPr>
            <p:ph type="title"/>
          </p:nvPr>
        </p:nvSpPr>
        <p:spPr>
          <a:xfrm>
            <a:off x="1331500" y="768600"/>
            <a:ext cx="6480900" cy="8001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Font typeface="Lexend SemiBold"/>
              <a:buNone/>
              <a:defRPr sz="5500">
                <a:latin typeface="Lexend SemiBold"/>
                <a:ea typeface="Lexend SemiBold"/>
                <a:cs typeface="Lexend SemiBold"/>
                <a:sym typeface="Lexend SemiBold"/>
              </a:defRPr>
            </a:lvl1pPr>
            <a:lvl2pPr lvl="1" rtl="0">
              <a:spcBef>
                <a:spcPts val="0"/>
              </a:spcBef>
              <a:spcAft>
                <a:spcPts val="0"/>
              </a:spcAft>
              <a:buSzPts val="3400"/>
              <a:buFont typeface="Lexend SemiBold"/>
              <a:buNone/>
              <a:defRPr sz="3400">
                <a:latin typeface="Lexend SemiBold"/>
                <a:ea typeface="Lexend SemiBold"/>
                <a:cs typeface="Lexend SemiBold"/>
                <a:sym typeface="Lexend SemiBold"/>
              </a:defRPr>
            </a:lvl2pPr>
            <a:lvl3pPr lvl="2" rtl="0">
              <a:spcBef>
                <a:spcPts val="0"/>
              </a:spcBef>
              <a:spcAft>
                <a:spcPts val="0"/>
              </a:spcAft>
              <a:buSzPts val="3400"/>
              <a:buFont typeface="Lexend SemiBold"/>
              <a:buNone/>
              <a:defRPr sz="3400">
                <a:latin typeface="Lexend SemiBold"/>
                <a:ea typeface="Lexend SemiBold"/>
                <a:cs typeface="Lexend SemiBold"/>
                <a:sym typeface="Lexend SemiBold"/>
              </a:defRPr>
            </a:lvl3pPr>
            <a:lvl4pPr lvl="3" rtl="0">
              <a:spcBef>
                <a:spcPts val="0"/>
              </a:spcBef>
              <a:spcAft>
                <a:spcPts val="0"/>
              </a:spcAft>
              <a:buSzPts val="3400"/>
              <a:buFont typeface="Lexend SemiBold"/>
              <a:buNone/>
              <a:defRPr sz="3400">
                <a:latin typeface="Lexend SemiBold"/>
                <a:ea typeface="Lexend SemiBold"/>
                <a:cs typeface="Lexend SemiBold"/>
                <a:sym typeface="Lexend SemiBold"/>
              </a:defRPr>
            </a:lvl4pPr>
            <a:lvl5pPr lvl="4" rtl="0">
              <a:spcBef>
                <a:spcPts val="0"/>
              </a:spcBef>
              <a:spcAft>
                <a:spcPts val="0"/>
              </a:spcAft>
              <a:buSzPts val="3400"/>
              <a:buFont typeface="Lexend SemiBold"/>
              <a:buNone/>
              <a:defRPr sz="3400">
                <a:latin typeface="Lexend SemiBold"/>
                <a:ea typeface="Lexend SemiBold"/>
                <a:cs typeface="Lexend SemiBold"/>
                <a:sym typeface="Lexend SemiBold"/>
              </a:defRPr>
            </a:lvl5pPr>
            <a:lvl6pPr lvl="5" rtl="0">
              <a:spcBef>
                <a:spcPts val="0"/>
              </a:spcBef>
              <a:spcAft>
                <a:spcPts val="0"/>
              </a:spcAft>
              <a:buSzPts val="3400"/>
              <a:buFont typeface="Lexend SemiBold"/>
              <a:buNone/>
              <a:defRPr sz="3400">
                <a:latin typeface="Lexend SemiBold"/>
                <a:ea typeface="Lexend SemiBold"/>
                <a:cs typeface="Lexend SemiBold"/>
                <a:sym typeface="Lexend SemiBold"/>
              </a:defRPr>
            </a:lvl6pPr>
            <a:lvl7pPr lvl="6" rtl="0">
              <a:spcBef>
                <a:spcPts val="0"/>
              </a:spcBef>
              <a:spcAft>
                <a:spcPts val="0"/>
              </a:spcAft>
              <a:buSzPts val="3400"/>
              <a:buFont typeface="Lexend SemiBold"/>
              <a:buNone/>
              <a:defRPr sz="3400">
                <a:latin typeface="Lexend SemiBold"/>
                <a:ea typeface="Lexend SemiBold"/>
                <a:cs typeface="Lexend SemiBold"/>
                <a:sym typeface="Lexend SemiBold"/>
              </a:defRPr>
            </a:lvl7pPr>
            <a:lvl8pPr lvl="7" rtl="0">
              <a:spcBef>
                <a:spcPts val="0"/>
              </a:spcBef>
              <a:spcAft>
                <a:spcPts val="0"/>
              </a:spcAft>
              <a:buSzPts val="3400"/>
              <a:buFont typeface="Lexend SemiBold"/>
              <a:buNone/>
              <a:defRPr sz="3400">
                <a:latin typeface="Lexend SemiBold"/>
                <a:ea typeface="Lexend SemiBold"/>
                <a:cs typeface="Lexend SemiBold"/>
                <a:sym typeface="Lexend SemiBold"/>
              </a:defRPr>
            </a:lvl8pPr>
            <a:lvl9pPr lvl="8" rtl="0">
              <a:spcBef>
                <a:spcPts val="0"/>
              </a:spcBef>
              <a:spcAft>
                <a:spcPts val="0"/>
              </a:spcAft>
              <a:buSzPts val="3400"/>
              <a:buFont typeface="Lexend SemiBold"/>
              <a:buNone/>
              <a:defRPr sz="3400">
                <a:latin typeface="Lexend SemiBold"/>
                <a:ea typeface="Lexend SemiBold"/>
                <a:cs typeface="Lexend SemiBold"/>
                <a:sym typeface="Lexend SemiBold"/>
              </a:defRPr>
            </a:lvl9pPr>
          </a:lstStyle>
          <a:p>
            <a:endParaRPr/>
          </a:p>
        </p:txBody>
      </p:sp>
      <p:sp>
        <p:nvSpPr>
          <p:cNvPr id="280" name="Google Shape;280;p25"/>
          <p:cNvSpPr txBox="1">
            <a:spLocks noGrp="1"/>
          </p:cNvSpPr>
          <p:nvPr>
            <p:ph type="subTitle" idx="1"/>
          </p:nvPr>
        </p:nvSpPr>
        <p:spPr>
          <a:xfrm>
            <a:off x="1331500" y="1724450"/>
            <a:ext cx="64809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Nunito"/>
              <a:buNone/>
              <a:defRPr>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281" name="Google Shape;281;p25"/>
          <p:cNvSpPr txBox="1"/>
          <p:nvPr/>
        </p:nvSpPr>
        <p:spPr>
          <a:xfrm>
            <a:off x="1331500" y="3573575"/>
            <a:ext cx="53355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a:solidFill>
                  <a:schemeClr val="dk1"/>
                </a:solidFill>
                <a:latin typeface="Nunito"/>
                <a:ea typeface="Nunito"/>
                <a:cs typeface="Nunito"/>
                <a:sym typeface="Nunito"/>
              </a:rPr>
              <a:t>CREDITS: This presentation template was created by </a:t>
            </a:r>
            <a:r>
              <a:rPr lang="en" sz="1200" u="sng">
                <a:solidFill>
                  <a:schemeClr val="dk1"/>
                </a:solid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200">
                <a:solidFill>
                  <a:schemeClr val="dk1"/>
                </a:solidFill>
                <a:latin typeface="Nunito"/>
                <a:ea typeface="Nunito"/>
                <a:cs typeface="Nunito"/>
                <a:sym typeface="Nunito"/>
              </a:rPr>
              <a:t>, and includes icons by </a:t>
            </a:r>
            <a:r>
              <a:rPr lang="en" sz="1200" u="sng">
                <a:solidFill>
                  <a:schemeClr val="dk1"/>
                </a:solid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200">
                <a:solidFill>
                  <a:schemeClr val="dk1"/>
                </a:solidFill>
                <a:latin typeface="Nunito"/>
                <a:ea typeface="Nunito"/>
                <a:cs typeface="Nunito"/>
                <a:sym typeface="Nunito"/>
              </a:rPr>
              <a:t>, and infographics &amp; images by </a:t>
            </a:r>
            <a:r>
              <a:rPr lang="en" sz="1200" u="sng">
                <a:solidFill>
                  <a:schemeClr val="dk1"/>
                </a:solid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Nunito"/>
                <a:ea typeface="Nunito"/>
                <a:cs typeface="Nunito"/>
                <a:sym typeface="Nunito"/>
              </a:rPr>
              <a:t> </a:t>
            </a:r>
            <a:endParaRPr sz="1200" u="sng">
              <a:solidFill>
                <a:schemeClr val="dk1"/>
              </a:solidFill>
              <a:latin typeface="Nunito"/>
              <a:ea typeface="Nunito"/>
              <a:cs typeface="Nunito"/>
              <a:sym typeface="Nunito"/>
            </a:endParaRPr>
          </a:p>
        </p:txBody>
      </p:sp>
      <p:sp>
        <p:nvSpPr>
          <p:cNvPr id="282" name="Google Shape;282;p25"/>
          <p:cNvSpPr/>
          <p:nvPr/>
        </p:nvSpPr>
        <p:spPr>
          <a:xfrm>
            <a:off x="25" y="4607637"/>
            <a:ext cx="9143951" cy="1068008"/>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5"/>
          <p:cNvSpPr/>
          <p:nvPr/>
        </p:nvSpPr>
        <p:spPr>
          <a:xfrm rot="1387868">
            <a:off x="208326" y="218647"/>
            <a:ext cx="202372" cy="186464"/>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rot="-1904949">
            <a:off x="462042" y="146395"/>
            <a:ext cx="136374" cy="125655"/>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 name="Google Shape;285;p25"/>
          <p:cNvGrpSpPr/>
          <p:nvPr/>
        </p:nvGrpSpPr>
        <p:grpSpPr>
          <a:xfrm rot="-806359">
            <a:off x="8596823" y="4640754"/>
            <a:ext cx="315691" cy="323402"/>
            <a:chOff x="3371300" y="4002225"/>
            <a:chExt cx="1210750" cy="1240325"/>
          </a:xfrm>
        </p:grpSpPr>
        <p:sp>
          <p:nvSpPr>
            <p:cNvPr id="286" name="Google Shape;286;p25"/>
            <p:cNvSpPr/>
            <p:nvPr/>
          </p:nvSpPr>
          <p:spPr>
            <a:xfrm>
              <a:off x="3406400" y="4002225"/>
              <a:ext cx="289900" cy="280775"/>
            </a:xfrm>
            <a:custGeom>
              <a:avLst/>
              <a:gdLst/>
              <a:ahLst/>
              <a:cxnLst/>
              <a:rect l="l" t="t" r="r" b="b"/>
              <a:pathLst>
                <a:path w="11596" h="11231" extrusionOk="0">
                  <a:moveTo>
                    <a:pt x="5615" y="1"/>
                  </a:moveTo>
                  <a:lnTo>
                    <a:pt x="4577" y="4212"/>
                  </a:lnTo>
                  <a:lnTo>
                    <a:pt x="1" y="4212"/>
                  </a:lnTo>
                  <a:lnTo>
                    <a:pt x="1" y="4549"/>
                  </a:lnTo>
                  <a:lnTo>
                    <a:pt x="3510" y="7020"/>
                  </a:lnTo>
                  <a:lnTo>
                    <a:pt x="2106" y="10866"/>
                  </a:lnTo>
                  <a:cubicBezTo>
                    <a:pt x="2106" y="11231"/>
                    <a:pt x="2471" y="11231"/>
                    <a:pt x="2471" y="11231"/>
                  </a:cubicBezTo>
                  <a:lnTo>
                    <a:pt x="5615" y="8760"/>
                  </a:lnTo>
                  <a:lnTo>
                    <a:pt x="5980" y="8760"/>
                  </a:lnTo>
                  <a:lnTo>
                    <a:pt x="9125" y="11231"/>
                  </a:lnTo>
                  <a:cubicBezTo>
                    <a:pt x="9490" y="11231"/>
                    <a:pt x="9490" y="11231"/>
                    <a:pt x="9490" y="10866"/>
                  </a:cubicBezTo>
                  <a:lnTo>
                    <a:pt x="8086" y="7020"/>
                  </a:lnTo>
                  <a:lnTo>
                    <a:pt x="11595" y="4549"/>
                  </a:lnTo>
                  <a:lnTo>
                    <a:pt x="11595" y="4212"/>
                  </a:lnTo>
                  <a:lnTo>
                    <a:pt x="7384" y="4212"/>
                  </a:lnTo>
                  <a:lnTo>
                    <a:pt x="59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p:nvPr/>
          </p:nvSpPr>
          <p:spPr>
            <a:xfrm>
              <a:off x="3371300" y="4092075"/>
              <a:ext cx="1210750" cy="1150475"/>
            </a:xfrm>
            <a:custGeom>
              <a:avLst/>
              <a:gdLst/>
              <a:ahLst/>
              <a:cxnLst/>
              <a:rect l="l" t="t" r="r" b="b"/>
              <a:pathLst>
                <a:path w="48430" h="46019" extrusionOk="0">
                  <a:moveTo>
                    <a:pt x="24215" y="1"/>
                  </a:moveTo>
                  <a:cubicBezTo>
                    <a:pt x="24040" y="1"/>
                    <a:pt x="23864" y="85"/>
                    <a:pt x="23864" y="253"/>
                  </a:cubicBezTo>
                  <a:lnTo>
                    <a:pt x="18249" y="16761"/>
                  </a:lnTo>
                  <a:cubicBezTo>
                    <a:pt x="18249" y="17098"/>
                    <a:pt x="18249" y="17098"/>
                    <a:pt x="17912" y="17098"/>
                  </a:cubicBezTo>
                  <a:lnTo>
                    <a:pt x="703" y="17098"/>
                  </a:lnTo>
                  <a:cubicBezTo>
                    <a:pt x="1" y="17098"/>
                    <a:pt x="1" y="17800"/>
                    <a:pt x="366" y="18165"/>
                  </a:cubicBezTo>
                  <a:lnTo>
                    <a:pt x="14403" y="28328"/>
                  </a:lnTo>
                  <a:lnTo>
                    <a:pt x="14403" y="28693"/>
                  </a:lnTo>
                  <a:lnTo>
                    <a:pt x="9125" y="45173"/>
                  </a:lnTo>
                  <a:cubicBezTo>
                    <a:pt x="8879" y="45685"/>
                    <a:pt x="9187" y="46018"/>
                    <a:pt x="9502" y="46018"/>
                  </a:cubicBezTo>
                  <a:cubicBezTo>
                    <a:pt x="9619" y="46018"/>
                    <a:pt x="9736" y="45973"/>
                    <a:pt x="9827" y="45875"/>
                  </a:cubicBezTo>
                  <a:lnTo>
                    <a:pt x="23864" y="35712"/>
                  </a:lnTo>
                  <a:lnTo>
                    <a:pt x="24566" y="35712"/>
                  </a:lnTo>
                  <a:lnTo>
                    <a:pt x="38604" y="45875"/>
                  </a:lnTo>
                  <a:cubicBezTo>
                    <a:pt x="38702" y="45973"/>
                    <a:pt x="38798" y="46018"/>
                    <a:pt x="38887" y="46018"/>
                  </a:cubicBezTo>
                  <a:cubicBezTo>
                    <a:pt x="39126" y="46018"/>
                    <a:pt x="39305" y="45685"/>
                    <a:pt x="39305" y="45173"/>
                  </a:cubicBezTo>
                  <a:lnTo>
                    <a:pt x="34055" y="28693"/>
                  </a:lnTo>
                  <a:lnTo>
                    <a:pt x="34055" y="28328"/>
                  </a:lnTo>
                  <a:lnTo>
                    <a:pt x="48093" y="18165"/>
                  </a:lnTo>
                  <a:cubicBezTo>
                    <a:pt x="48430" y="17800"/>
                    <a:pt x="48430" y="17098"/>
                    <a:pt x="47728" y="17098"/>
                  </a:cubicBezTo>
                  <a:lnTo>
                    <a:pt x="30546" y="17098"/>
                  </a:lnTo>
                  <a:cubicBezTo>
                    <a:pt x="30181" y="17098"/>
                    <a:pt x="30181" y="17098"/>
                    <a:pt x="30181" y="16761"/>
                  </a:cubicBezTo>
                  <a:lnTo>
                    <a:pt x="24566" y="253"/>
                  </a:lnTo>
                  <a:cubicBezTo>
                    <a:pt x="24566" y="85"/>
                    <a:pt x="24391" y="1"/>
                    <a:pt x="24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8"/>
        <p:cNvGrpSpPr/>
        <p:nvPr/>
      </p:nvGrpSpPr>
      <p:grpSpPr>
        <a:xfrm>
          <a:off x="0" y="0"/>
          <a:ext cx="0" cy="0"/>
          <a:chOff x="0" y="0"/>
          <a:chExt cx="0" cy="0"/>
        </a:xfrm>
      </p:grpSpPr>
      <p:sp>
        <p:nvSpPr>
          <p:cNvPr id="289" name="Google Shape;289;p26"/>
          <p:cNvSpPr/>
          <p:nvPr/>
        </p:nvSpPr>
        <p:spPr>
          <a:xfrm>
            <a:off x="25" y="4607637"/>
            <a:ext cx="9143951" cy="1068008"/>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6"/>
          <p:cNvSpPr/>
          <p:nvPr/>
        </p:nvSpPr>
        <p:spPr>
          <a:xfrm rot="1387614">
            <a:off x="8714254" y="131292"/>
            <a:ext cx="204999" cy="212780"/>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6"/>
          <p:cNvSpPr/>
          <p:nvPr/>
        </p:nvSpPr>
        <p:spPr>
          <a:xfrm rot="1387899">
            <a:off x="8555049" y="336214"/>
            <a:ext cx="110148" cy="101485"/>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313046" y="138349"/>
            <a:ext cx="1325987" cy="497203"/>
            <a:chOff x="7064209" y="3996949"/>
            <a:chExt cx="1325987" cy="497203"/>
          </a:xfrm>
        </p:grpSpPr>
        <p:sp>
          <p:nvSpPr>
            <p:cNvPr id="293" name="Google Shape;293;p26"/>
            <p:cNvSpPr/>
            <p:nvPr/>
          </p:nvSpPr>
          <p:spPr>
            <a:xfrm>
              <a:off x="7064209" y="3996949"/>
              <a:ext cx="1325987" cy="497203"/>
            </a:xfrm>
            <a:custGeom>
              <a:avLst/>
              <a:gdLst/>
              <a:ahLst/>
              <a:cxnLst/>
              <a:rect l="l" t="t" r="r" b="b"/>
              <a:pathLst>
                <a:path w="74233" h="27835" extrusionOk="0">
                  <a:moveTo>
                    <a:pt x="35632" y="0"/>
                  </a:moveTo>
                  <a:cubicBezTo>
                    <a:pt x="34816" y="0"/>
                    <a:pt x="33894" y="206"/>
                    <a:pt x="32854" y="696"/>
                  </a:cubicBezTo>
                  <a:cubicBezTo>
                    <a:pt x="26337" y="3756"/>
                    <a:pt x="24440" y="12170"/>
                    <a:pt x="24440" y="12170"/>
                  </a:cubicBezTo>
                  <a:cubicBezTo>
                    <a:pt x="23900" y="11415"/>
                    <a:pt x="23271" y="11144"/>
                    <a:pt x="22645" y="11144"/>
                  </a:cubicBezTo>
                  <a:cubicBezTo>
                    <a:pt x="21038" y="11144"/>
                    <a:pt x="19453" y="12935"/>
                    <a:pt x="19453" y="12935"/>
                  </a:cubicBezTo>
                  <a:cubicBezTo>
                    <a:pt x="19453" y="12935"/>
                    <a:pt x="18027" y="9186"/>
                    <a:pt x="14657" y="9186"/>
                  </a:cubicBezTo>
                  <a:cubicBezTo>
                    <a:pt x="14140" y="9186"/>
                    <a:pt x="13577" y="9274"/>
                    <a:pt x="12967" y="9477"/>
                  </a:cubicBezTo>
                  <a:cubicBezTo>
                    <a:pt x="8378" y="11405"/>
                    <a:pt x="8745" y="17891"/>
                    <a:pt x="8745" y="17891"/>
                  </a:cubicBezTo>
                  <a:cubicBezTo>
                    <a:pt x="8547" y="17882"/>
                    <a:pt x="8356" y="17878"/>
                    <a:pt x="8172" y="17878"/>
                  </a:cubicBezTo>
                  <a:cubicBezTo>
                    <a:pt x="896" y="17878"/>
                    <a:pt x="4155" y="24775"/>
                    <a:pt x="4155" y="24775"/>
                  </a:cubicBezTo>
                  <a:cubicBezTo>
                    <a:pt x="3942" y="24756"/>
                    <a:pt x="3741" y="24748"/>
                    <a:pt x="3551" y="24748"/>
                  </a:cubicBezTo>
                  <a:cubicBezTo>
                    <a:pt x="0" y="24748"/>
                    <a:pt x="331" y="27835"/>
                    <a:pt x="331" y="27835"/>
                  </a:cubicBezTo>
                  <a:lnTo>
                    <a:pt x="73393" y="27835"/>
                  </a:lnTo>
                  <a:cubicBezTo>
                    <a:pt x="74233" y="21323"/>
                    <a:pt x="70041" y="20481"/>
                    <a:pt x="67819" y="20481"/>
                  </a:cubicBezTo>
                  <a:cubicBezTo>
                    <a:pt x="67045" y="20481"/>
                    <a:pt x="66509" y="20584"/>
                    <a:pt x="66509" y="20584"/>
                  </a:cubicBezTo>
                  <a:cubicBezTo>
                    <a:pt x="65660" y="16334"/>
                    <a:pt x="63393" y="15390"/>
                    <a:pt x="61547" y="15390"/>
                  </a:cubicBezTo>
                  <a:cubicBezTo>
                    <a:pt x="60069" y="15390"/>
                    <a:pt x="58860" y="15994"/>
                    <a:pt x="58860" y="15994"/>
                  </a:cubicBezTo>
                  <a:cubicBezTo>
                    <a:pt x="57626" y="11666"/>
                    <a:pt x="55392" y="10666"/>
                    <a:pt x="53591" y="10666"/>
                  </a:cubicBezTo>
                  <a:cubicBezTo>
                    <a:pt x="52042" y="10666"/>
                    <a:pt x="50814" y="11405"/>
                    <a:pt x="50814" y="11405"/>
                  </a:cubicBezTo>
                  <a:cubicBezTo>
                    <a:pt x="48955" y="6010"/>
                    <a:pt x="46303" y="4776"/>
                    <a:pt x="44266" y="4776"/>
                  </a:cubicBezTo>
                  <a:cubicBezTo>
                    <a:pt x="42548" y="4776"/>
                    <a:pt x="41268" y="5653"/>
                    <a:pt x="41268" y="5653"/>
                  </a:cubicBezTo>
                  <a:cubicBezTo>
                    <a:pt x="41268" y="5653"/>
                    <a:pt x="39909" y="0"/>
                    <a:pt x="35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7064209" y="4220642"/>
              <a:ext cx="1325987" cy="273511"/>
            </a:xfrm>
            <a:custGeom>
              <a:avLst/>
              <a:gdLst/>
              <a:ahLst/>
              <a:cxnLst/>
              <a:rect l="l" t="t" r="r" b="b"/>
              <a:pathLst>
                <a:path w="74233" h="15312" extrusionOk="0">
                  <a:moveTo>
                    <a:pt x="35854" y="0"/>
                  </a:moveTo>
                  <a:cubicBezTo>
                    <a:pt x="35742" y="0"/>
                    <a:pt x="35629" y="5"/>
                    <a:pt x="35516" y="14"/>
                  </a:cubicBezTo>
                  <a:cubicBezTo>
                    <a:pt x="31324" y="412"/>
                    <a:pt x="28632" y="7663"/>
                    <a:pt x="28632" y="7663"/>
                  </a:cubicBezTo>
                  <a:cubicBezTo>
                    <a:pt x="27612" y="5501"/>
                    <a:pt x="26212" y="4780"/>
                    <a:pt x="24797" y="4780"/>
                  </a:cubicBezTo>
                  <a:cubicBezTo>
                    <a:pt x="21969" y="4780"/>
                    <a:pt x="19086" y="7663"/>
                    <a:pt x="19086" y="7663"/>
                  </a:cubicBezTo>
                  <a:cubicBezTo>
                    <a:pt x="18276" y="6351"/>
                    <a:pt x="17466" y="5868"/>
                    <a:pt x="16713" y="5868"/>
                  </a:cubicBezTo>
                  <a:cubicBezTo>
                    <a:pt x="14621" y="5868"/>
                    <a:pt x="12967" y="9590"/>
                    <a:pt x="12967" y="9590"/>
                  </a:cubicBezTo>
                  <a:cubicBezTo>
                    <a:pt x="11804" y="5766"/>
                    <a:pt x="8745" y="5368"/>
                    <a:pt x="8745" y="5368"/>
                  </a:cubicBezTo>
                  <a:cubicBezTo>
                    <a:pt x="8547" y="5359"/>
                    <a:pt x="8356" y="5355"/>
                    <a:pt x="8172" y="5355"/>
                  </a:cubicBezTo>
                  <a:cubicBezTo>
                    <a:pt x="896" y="5355"/>
                    <a:pt x="4155" y="12252"/>
                    <a:pt x="4155" y="12252"/>
                  </a:cubicBezTo>
                  <a:cubicBezTo>
                    <a:pt x="3942" y="12233"/>
                    <a:pt x="3741" y="12225"/>
                    <a:pt x="3551" y="12225"/>
                  </a:cubicBezTo>
                  <a:cubicBezTo>
                    <a:pt x="0" y="12225"/>
                    <a:pt x="331" y="15312"/>
                    <a:pt x="331" y="15312"/>
                  </a:cubicBezTo>
                  <a:lnTo>
                    <a:pt x="73393" y="15312"/>
                  </a:lnTo>
                  <a:cubicBezTo>
                    <a:pt x="74233" y="8800"/>
                    <a:pt x="70041" y="7958"/>
                    <a:pt x="67819" y="7958"/>
                  </a:cubicBezTo>
                  <a:cubicBezTo>
                    <a:pt x="67045" y="7958"/>
                    <a:pt x="66509" y="8061"/>
                    <a:pt x="66509" y="8061"/>
                  </a:cubicBezTo>
                  <a:cubicBezTo>
                    <a:pt x="63052" y="8825"/>
                    <a:pt x="61522" y="10722"/>
                    <a:pt x="61522" y="10722"/>
                  </a:cubicBezTo>
                  <a:cubicBezTo>
                    <a:pt x="60521" y="8386"/>
                    <a:pt x="59158" y="7727"/>
                    <a:pt x="57940" y="7727"/>
                  </a:cubicBezTo>
                  <a:cubicBezTo>
                    <a:pt x="56367" y="7727"/>
                    <a:pt x="55036" y="8825"/>
                    <a:pt x="55036" y="8825"/>
                  </a:cubicBezTo>
                  <a:cubicBezTo>
                    <a:pt x="53178" y="5878"/>
                    <a:pt x="51005" y="5001"/>
                    <a:pt x="49076" y="5001"/>
                  </a:cubicBezTo>
                  <a:cubicBezTo>
                    <a:pt x="46239" y="5001"/>
                    <a:pt x="43930" y="6898"/>
                    <a:pt x="43930" y="6898"/>
                  </a:cubicBezTo>
                  <a:cubicBezTo>
                    <a:pt x="43930" y="6898"/>
                    <a:pt x="40292" y="0"/>
                    <a:pt x="35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7064209" y="4438993"/>
              <a:ext cx="1311000" cy="55159"/>
            </a:xfrm>
            <a:custGeom>
              <a:avLst/>
              <a:gdLst/>
              <a:ahLst/>
              <a:cxnLst/>
              <a:rect l="l" t="t" r="r" b="b"/>
              <a:pathLst>
                <a:path w="73394" h="3088" extrusionOk="0">
                  <a:moveTo>
                    <a:pt x="3551" y="1"/>
                  </a:moveTo>
                  <a:cubicBezTo>
                    <a:pt x="0" y="1"/>
                    <a:pt x="331" y="3088"/>
                    <a:pt x="331" y="3088"/>
                  </a:cubicBezTo>
                  <a:lnTo>
                    <a:pt x="73393" y="3088"/>
                  </a:lnTo>
                  <a:lnTo>
                    <a:pt x="73393" y="426"/>
                  </a:lnTo>
                  <a:cubicBezTo>
                    <a:pt x="71558" y="1650"/>
                    <a:pt x="69169" y="2017"/>
                    <a:pt x="66963" y="2017"/>
                  </a:cubicBezTo>
                  <a:cubicBezTo>
                    <a:pt x="63654" y="2017"/>
                    <a:pt x="60757" y="1191"/>
                    <a:pt x="60757" y="1191"/>
                  </a:cubicBezTo>
                  <a:cubicBezTo>
                    <a:pt x="59995" y="1763"/>
                    <a:pt x="59257" y="1977"/>
                    <a:pt x="58579" y="1977"/>
                  </a:cubicBezTo>
                  <a:cubicBezTo>
                    <a:pt x="56537" y="1977"/>
                    <a:pt x="55036" y="28"/>
                    <a:pt x="55036" y="28"/>
                  </a:cubicBezTo>
                  <a:cubicBezTo>
                    <a:pt x="53506" y="1436"/>
                    <a:pt x="51806" y="1905"/>
                    <a:pt x="50220" y="1905"/>
                  </a:cubicBezTo>
                  <a:cubicBezTo>
                    <a:pt x="47047" y="1905"/>
                    <a:pt x="44328" y="28"/>
                    <a:pt x="44328" y="28"/>
                  </a:cubicBezTo>
                  <a:cubicBezTo>
                    <a:pt x="43053" y="1303"/>
                    <a:pt x="41778" y="1728"/>
                    <a:pt x="40645" y="1728"/>
                  </a:cubicBezTo>
                  <a:cubicBezTo>
                    <a:pt x="38378" y="1728"/>
                    <a:pt x="36679" y="28"/>
                    <a:pt x="36679" y="28"/>
                  </a:cubicBezTo>
                  <a:cubicBezTo>
                    <a:pt x="35404" y="1436"/>
                    <a:pt x="34085" y="1905"/>
                    <a:pt x="32893" y="1905"/>
                  </a:cubicBezTo>
                  <a:cubicBezTo>
                    <a:pt x="30508" y="1905"/>
                    <a:pt x="28632" y="28"/>
                    <a:pt x="28632" y="28"/>
                  </a:cubicBezTo>
                  <a:cubicBezTo>
                    <a:pt x="26980" y="1436"/>
                    <a:pt x="25283" y="1905"/>
                    <a:pt x="23756" y="1905"/>
                  </a:cubicBezTo>
                  <a:cubicBezTo>
                    <a:pt x="20701" y="1905"/>
                    <a:pt x="18321" y="28"/>
                    <a:pt x="18321" y="28"/>
                  </a:cubicBezTo>
                  <a:cubicBezTo>
                    <a:pt x="16791" y="1303"/>
                    <a:pt x="15517" y="1728"/>
                    <a:pt x="14497" y="1728"/>
                  </a:cubicBezTo>
                  <a:cubicBezTo>
                    <a:pt x="12457" y="1728"/>
                    <a:pt x="11437" y="28"/>
                    <a:pt x="11437" y="28"/>
                  </a:cubicBezTo>
                  <a:cubicBezTo>
                    <a:pt x="9652" y="1181"/>
                    <a:pt x="8248" y="1565"/>
                    <a:pt x="7170" y="1565"/>
                  </a:cubicBezTo>
                  <a:cubicBezTo>
                    <a:pt x="5012" y="1565"/>
                    <a:pt x="4155" y="28"/>
                    <a:pt x="4155" y="28"/>
                  </a:cubicBezTo>
                  <a:cubicBezTo>
                    <a:pt x="3942" y="9"/>
                    <a:pt x="37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7350473" y="4425828"/>
              <a:ext cx="95654" cy="27455"/>
            </a:xfrm>
            <a:custGeom>
              <a:avLst/>
              <a:gdLst/>
              <a:ahLst/>
              <a:cxnLst/>
              <a:rect l="l" t="t" r="r" b="b"/>
              <a:pathLst>
                <a:path w="5355" h="1537" extrusionOk="0">
                  <a:moveTo>
                    <a:pt x="1" y="0"/>
                  </a:moveTo>
                  <a:lnTo>
                    <a:pt x="1" y="0"/>
                  </a:lnTo>
                  <a:cubicBezTo>
                    <a:pt x="1" y="0"/>
                    <a:pt x="844" y="1537"/>
                    <a:pt x="2430" y="1537"/>
                  </a:cubicBezTo>
                  <a:cubicBezTo>
                    <a:pt x="3223" y="1537"/>
                    <a:pt x="4202" y="1153"/>
                    <a:pt x="5355" y="0"/>
                  </a:cubicBezTo>
                  <a:lnTo>
                    <a:pt x="5355" y="0"/>
                  </a:lnTo>
                  <a:cubicBezTo>
                    <a:pt x="5355" y="0"/>
                    <a:pt x="4158" y="680"/>
                    <a:pt x="2572" y="680"/>
                  </a:cubicBezTo>
                  <a:cubicBezTo>
                    <a:pt x="1778" y="680"/>
                    <a:pt x="888" y="51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6"/>
            <p:cNvSpPr/>
            <p:nvPr/>
          </p:nvSpPr>
          <p:spPr>
            <a:xfrm>
              <a:off x="7789694" y="4425828"/>
              <a:ext cx="120983" cy="29687"/>
            </a:xfrm>
            <a:custGeom>
              <a:avLst/>
              <a:gdLst/>
              <a:ahLst/>
              <a:cxnLst/>
              <a:rect l="l" t="t" r="r" b="b"/>
              <a:pathLst>
                <a:path w="6773" h="1662" extrusionOk="0">
                  <a:moveTo>
                    <a:pt x="255" y="0"/>
                  </a:moveTo>
                  <a:cubicBezTo>
                    <a:pt x="1" y="0"/>
                    <a:pt x="1393" y="1662"/>
                    <a:pt x="3545" y="1662"/>
                  </a:cubicBezTo>
                  <a:cubicBezTo>
                    <a:pt x="4498" y="1662"/>
                    <a:pt x="5599" y="1337"/>
                    <a:pt x="6772" y="398"/>
                  </a:cubicBezTo>
                  <a:lnTo>
                    <a:pt x="6772" y="398"/>
                  </a:lnTo>
                  <a:cubicBezTo>
                    <a:pt x="6772" y="398"/>
                    <a:pt x="5955" y="801"/>
                    <a:pt x="4398" y="801"/>
                  </a:cubicBezTo>
                  <a:cubicBezTo>
                    <a:pt x="3347" y="801"/>
                    <a:pt x="1958" y="617"/>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26"/>
          <p:cNvGrpSpPr/>
          <p:nvPr/>
        </p:nvGrpSpPr>
        <p:grpSpPr>
          <a:xfrm>
            <a:off x="106433" y="535003"/>
            <a:ext cx="608674" cy="497203"/>
            <a:chOff x="8228005" y="253993"/>
            <a:chExt cx="742376" cy="606419"/>
          </a:xfrm>
        </p:grpSpPr>
        <p:sp>
          <p:nvSpPr>
            <p:cNvPr id="299" name="Google Shape;299;p26"/>
            <p:cNvSpPr/>
            <p:nvPr/>
          </p:nvSpPr>
          <p:spPr>
            <a:xfrm>
              <a:off x="8765380" y="253993"/>
              <a:ext cx="205001" cy="212782"/>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8228005" y="390580"/>
              <a:ext cx="287060" cy="288854"/>
            </a:xfrm>
            <a:custGeom>
              <a:avLst/>
              <a:gdLst/>
              <a:ahLst/>
              <a:cxnLst/>
              <a:rect l="l" t="t" r="r" b="b"/>
              <a:pathLst>
                <a:path w="1309" h="1317" extrusionOk="0">
                  <a:moveTo>
                    <a:pt x="703" y="0"/>
                  </a:moveTo>
                  <a:lnTo>
                    <a:pt x="501" y="509"/>
                  </a:lnTo>
                  <a:lnTo>
                    <a:pt x="0" y="606"/>
                  </a:lnTo>
                  <a:lnTo>
                    <a:pt x="404" y="808"/>
                  </a:lnTo>
                  <a:lnTo>
                    <a:pt x="299" y="1317"/>
                  </a:lnTo>
                  <a:lnTo>
                    <a:pt x="703" y="1115"/>
                  </a:lnTo>
                  <a:lnTo>
                    <a:pt x="1106" y="1317"/>
                  </a:lnTo>
                  <a:lnTo>
                    <a:pt x="1010" y="808"/>
                  </a:lnTo>
                  <a:lnTo>
                    <a:pt x="1308" y="509"/>
                  </a:lnTo>
                  <a:lnTo>
                    <a:pt x="905" y="40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rot="-2942791">
              <a:off x="8624243" y="646731"/>
              <a:ext cx="177411" cy="177216"/>
            </a:xfrm>
            <a:custGeom>
              <a:avLst/>
              <a:gdLst/>
              <a:ahLst/>
              <a:cxnLst/>
              <a:rect l="l" t="t" r="r" b="b"/>
              <a:pathLst>
                <a:path w="809" h="808" extrusionOk="0">
                  <a:moveTo>
                    <a:pt x="404" y="0"/>
                  </a:moveTo>
                  <a:lnTo>
                    <a:pt x="307" y="202"/>
                  </a:lnTo>
                  <a:lnTo>
                    <a:pt x="1" y="307"/>
                  </a:lnTo>
                  <a:lnTo>
                    <a:pt x="202" y="509"/>
                  </a:lnTo>
                  <a:lnTo>
                    <a:pt x="105" y="808"/>
                  </a:lnTo>
                  <a:lnTo>
                    <a:pt x="404" y="606"/>
                  </a:lnTo>
                  <a:lnTo>
                    <a:pt x="711" y="808"/>
                  </a:lnTo>
                  <a:lnTo>
                    <a:pt x="606" y="509"/>
                  </a:lnTo>
                  <a:lnTo>
                    <a:pt x="808" y="307"/>
                  </a:lnTo>
                  <a:lnTo>
                    <a:pt x="606" y="202"/>
                  </a:lnTo>
                  <a:lnTo>
                    <a:pt x="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02"/>
        <p:cNvGrpSpPr/>
        <p:nvPr/>
      </p:nvGrpSpPr>
      <p:grpSpPr>
        <a:xfrm>
          <a:off x="0" y="0"/>
          <a:ext cx="0" cy="0"/>
          <a:chOff x="0" y="0"/>
          <a:chExt cx="0" cy="0"/>
        </a:xfrm>
      </p:grpSpPr>
      <p:sp>
        <p:nvSpPr>
          <p:cNvPr id="303" name="Google Shape;303;p27"/>
          <p:cNvSpPr/>
          <p:nvPr/>
        </p:nvSpPr>
        <p:spPr>
          <a:xfrm rot="10800000" flipH="1">
            <a:off x="4366943" y="2436002"/>
            <a:ext cx="6916482" cy="3531393"/>
          </a:xfrm>
          <a:custGeom>
            <a:avLst/>
            <a:gdLst/>
            <a:ahLst/>
            <a:cxnLst/>
            <a:rect l="l" t="t" r="r" b="b"/>
            <a:pathLst>
              <a:path w="52191" h="26648" extrusionOk="0">
                <a:moveTo>
                  <a:pt x="24735" y="0"/>
                </a:moveTo>
                <a:cubicBezTo>
                  <a:pt x="14237" y="0"/>
                  <a:pt x="3432" y="1009"/>
                  <a:pt x="2221" y="3230"/>
                </a:cubicBezTo>
                <a:cubicBezTo>
                  <a:pt x="606" y="5854"/>
                  <a:pt x="0" y="11410"/>
                  <a:pt x="3739" y="13930"/>
                </a:cubicBezTo>
                <a:cubicBezTo>
                  <a:pt x="4950" y="14737"/>
                  <a:pt x="6258" y="15044"/>
                  <a:pt x="7777" y="15044"/>
                </a:cubicBezTo>
                <a:cubicBezTo>
                  <a:pt x="11007" y="15044"/>
                  <a:pt x="14939" y="13631"/>
                  <a:pt x="18678" y="13324"/>
                </a:cubicBezTo>
                <a:cubicBezTo>
                  <a:pt x="19284" y="13227"/>
                  <a:pt x="19785" y="13227"/>
                  <a:pt x="20293" y="13227"/>
                </a:cubicBezTo>
                <a:cubicBezTo>
                  <a:pt x="24735" y="13227"/>
                  <a:pt x="27254" y="15343"/>
                  <a:pt x="30484" y="20696"/>
                </a:cubicBezTo>
                <a:cubicBezTo>
                  <a:pt x="32810" y="24532"/>
                  <a:pt x="37146" y="26648"/>
                  <a:pt x="41491" y="26648"/>
                </a:cubicBezTo>
                <a:cubicBezTo>
                  <a:pt x="43808" y="26648"/>
                  <a:pt x="46231" y="25945"/>
                  <a:pt x="48153" y="24532"/>
                </a:cubicBezTo>
                <a:cubicBezTo>
                  <a:pt x="52190" y="21601"/>
                  <a:pt x="50874" y="5249"/>
                  <a:pt x="45625" y="2326"/>
                </a:cubicBezTo>
                <a:cubicBezTo>
                  <a:pt x="42904" y="808"/>
                  <a:pt x="33916" y="0"/>
                  <a:pt x="24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rot="9263967">
            <a:off x="8795501" y="4858490"/>
            <a:ext cx="127099" cy="12632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0" y="-18050"/>
            <a:ext cx="2343124" cy="1035775"/>
          </a:xfrm>
          <a:custGeom>
            <a:avLst/>
            <a:gdLst/>
            <a:ahLst/>
            <a:cxnLst/>
            <a:rect l="l" t="t" r="r" b="b"/>
            <a:pathLst>
              <a:path w="87815" h="44245" extrusionOk="0">
                <a:moveTo>
                  <a:pt x="0" y="0"/>
                </a:moveTo>
                <a:lnTo>
                  <a:pt x="0" y="44245"/>
                </a:lnTo>
                <a:cubicBezTo>
                  <a:pt x="6109" y="39307"/>
                  <a:pt x="11040" y="32035"/>
                  <a:pt x="13381" y="24421"/>
                </a:cubicBezTo>
                <a:cubicBezTo>
                  <a:pt x="16415" y="14843"/>
                  <a:pt x="21699" y="11622"/>
                  <a:pt x="28065" y="11622"/>
                </a:cubicBezTo>
                <a:cubicBezTo>
                  <a:pt x="41144" y="11622"/>
                  <a:pt x="58788" y="25217"/>
                  <a:pt x="70869" y="25217"/>
                </a:cubicBezTo>
                <a:cubicBezTo>
                  <a:pt x="73500" y="25217"/>
                  <a:pt x="75867" y="24572"/>
                  <a:pt x="77866" y="23002"/>
                </a:cubicBezTo>
                <a:cubicBezTo>
                  <a:pt x="86898" y="15890"/>
                  <a:pt x="87814" y="7861"/>
                  <a:pt x="843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rot="9264024">
            <a:off x="8534235" y="4664355"/>
            <a:ext cx="222576" cy="22121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rot="9264024">
            <a:off x="127785" y="614005"/>
            <a:ext cx="222576" cy="22121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rot="6427078">
            <a:off x="413303" y="217617"/>
            <a:ext cx="192120" cy="190937"/>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
        <p:cNvGrpSpPr/>
        <p:nvPr/>
      </p:nvGrpSpPr>
      <p:grpSpPr>
        <a:xfrm>
          <a:off x="0" y="0"/>
          <a:ext cx="0" cy="0"/>
          <a:chOff x="0" y="0"/>
          <a:chExt cx="0" cy="0"/>
        </a:xfrm>
      </p:grpSpPr>
      <p:sp>
        <p:nvSpPr>
          <p:cNvPr id="56" name="Google Shape;56;p5"/>
          <p:cNvSpPr txBox="1">
            <a:spLocks noGrp="1"/>
          </p:cNvSpPr>
          <p:nvPr>
            <p:ph type="subTitle" idx="1"/>
          </p:nvPr>
        </p:nvSpPr>
        <p:spPr>
          <a:xfrm>
            <a:off x="715100" y="2990500"/>
            <a:ext cx="2519700" cy="527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200"/>
              <a:buFont typeface="Lexend SemiBold"/>
              <a:buNone/>
              <a:defRPr sz="2000">
                <a:latin typeface="Lexend SemiBold"/>
                <a:ea typeface="Lexend SemiBold"/>
                <a:cs typeface="Lexend SemiBold"/>
                <a:sym typeface="Lexend SemiBold"/>
              </a:defRPr>
            </a:lvl1pPr>
            <a:lvl2pPr lvl="1" algn="ctr">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2pPr>
            <a:lvl3pPr lvl="2" algn="ctr">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3pPr>
            <a:lvl4pPr lvl="3" algn="ctr">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4pPr>
            <a:lvl5pPr lvl="4" algn="ctr">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5pPr>
            <a:lvl6pPr lvl="5" algn="ctr">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6pPr>
            <a:lvl7pPr lvl="6" algn="ctr">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7pPr>
            <a:lvl8pPr lvl="7" algn="ctr">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8pPr>
            <a:lvl9pPr lvl="8" algn="ctr">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9pPr>
          </a:lstStyle>
          <a:p>
            <a:endParaRPr/>
          </a:p>
        </p:txBody>
      </p:sp>
      <p:sp>
        <p:nvSpPr>
          <p:cNvPr id="57" name="Google Shape;57;p5"/>
          <p:cNvSpPr txBox="1">
            <a:spLocks noGrp="1"/>
          </p:cNvSpPr>
          <p:nvPr>
            <p:ph type="subTitle" idx="2"/>
          </p:nvPr>
        </p:nvSpPr>
        <p:spPr>
          <a:xfrm>
            <a:off x="3393847" y="2990500"/>
            <a:ext cx="25197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exend SemiBold"/>
              <a:buNone/>
              <a:defRPr sz="2000">
                <a:latin typeface="Lexend SemiBold"/>
                <a:ea typeface="Lexend SemiBold"/>
                <a:cs typeface="Lexend SemiBold"/>
                <a:sym typeface="Lexend SemiBold"/>
              </a:defRPr>
            </a:lvl1pPr>
            <a:lvl2pPr lvl="1"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2pPr>
            <a:lvl3pPr lvl="2"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3pPr>
            <a:lvl4pPr lvl="3"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4pPr>
            <a:lvl5pPr lvl="4"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5pPr>
            <a:lvl6pPr lvl="5"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6pPr>
            <a:lvl7pPr lvl="6"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7pPr>
            <a:lvl8pPr lvl="7"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8pPr>
            <a:lvl9pPr lvl="8"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9pPr>
          </a:lstStyle>
          <a:p>
            <a:endParaRPr/>
          </a:p>
        </p:txBody>
      </p:sp>
      <p:sp>
        <p:nvSpPr>
          <p:cNvPr id="58" name="Google Shape;58;p5"/>
          <p:cNvSpPr txBox="1">
            <a:spLocks noGrp="1"/>
          </p:cNvSpPr>
          <p:nvPr>
            <p:ph type="subTitle" idx="3"/>
          </p:nvPr>
        </p:nvSpPr>
        <p:spPr>
          <a:xfrm>
            <a:off x="715100" y="3518225"/>
            <a:ext cx="2519700" cy="75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a:buChar char="■"/>
              <a:defRPr>
                <a:latin typeface="Nunito"/>
                <a:ea typeface="Nunito"/>
                <a:cs typeface="Nunito"/>
                <a:sym typeface="Nunito"/>
              </a:defRPr>
            </a:lvl1pPr>
            <a:lvl2pPr lvl="1" algn="ctr" rtl="0">
              <a:lnSpc>
                <a:spcPct val="100000"/>
              </a:lnSpc>
              <a:spcBef>
                <a:spcPts val="0"/>
              </a:spcBef>
              <a:spcAft>
                <a:spcPts val="0"/>
              </a:spcAft>
              <a:buSzPts val="1400"/>
              <a:buFont typeface="Nunito"/>
              <a:buChar char="○"/>
              <a:defRPr>
                <a:latin typeface="Nunito"/>
                <a:ea typeface="Nunito"/>
                <a:cs typeface="Nunito"/>
                <a:sym typeface="Nunito"/>
              </a:defRPr>
            </a:lvl2pPr>
            <a:lvl3pPr lvl="2" algn="ctr" rtl="0">
              <a:lnSpc>
                <a:spcPct val="100000"/>
              </a:lnSpc>
              <a:spcBef>
                <a:spcPts val="0"/>
              </a:spcBef>
              <a:spcAft>
                <a:spcPts val="0"/>
              </a:spcAft>
              <a:buSzPts val="1400"/>
              <a:buFont typeface="Nunito"/>
              <a:buChar char="■"/>
              <a:defRPr>
                <a:latin typeface="Nunito"/>
                <a:ea typeface="Nunito"/>
                <a:cs typeface="Nunito"/>
                <a:sym typeface="Nunito"/>
              </a:defRPr>
            </a:lvl3pPr>
            <a:lvl4pPr lvl="3" algn="ctr" rtl="0">
              <a:lnSpc>
                <a:spcPct val="100000"/>
              </a:lnSpc>
              <a:spcBef>
                <a:spcPts val="0"/>
              </a:spcBef>
              <a:spcAft>
                <a:spcPts val="0"/>
              </a:spcAft>
              <a:buSzPts val="1400"/>
              <a:buFont typeface="Nunito"/>
              <a:buChar char="●"/>
              <a:defRPr>
                <a:latin typeface="Nunito"/>
                <a:ea typeface="Nunito"/>
                <a:cs typeface="Nunito"/>
                <a:sym typeface="Nunito"/>
              </a:defRPr>
            </a:lvl4pPr>
            <a:lvl5pPr lvl="4" algn="ctr" rtl="0">
              <a:lnSpc>
                <a:spcPct val="100000"/>
              </a:lnSpc>
              <a:spcBef>
                <a:spcPts val="0"/>
              </a:spcBef>
              <a:spcAft>
                <a:spcPts val="0"/>
              </a:spcAft>
              <a:buSzPts val="1400"/>
              <a:buFont typeface="Nunito"/>
              <a:buChar char="○"/>
              <a:defRPr>
                <a:latin typeface="Nunito"/>
                <a:ea typeface="Nunito"/>
                <a:cs typeface="Nunito"/>
                <a:sym typeface="Nunito"/>
              </a:defRPr>
            </a:lvl5pPr>
            <a:lvl6pPr lvl="5" algn="ctr" rtl="0">
              <a:lnSpc>
                <a:spcPct val="100000"/>
              </a:lnSpc>
              <a:spcBef>
                <a:spcPts val="0"/>
              </a:spcBef>
              <a:spcAft>
                <a:spcPts val="0"/>
              </a:spcAft>
              <a:buSzPts val="1400"/>
              <a:buFont typeface="Nunito"/>
              <a:buChar char="■"/>
              <a:defRPr>
                <a:latin typeface="Nunito"/>
                <a:ea typeface="Nunito"/>
                <a:cs typeface="Nunito"/>
                <a:sym typeface="Nunito"/>
              </a:defRPr>
            </a:lvl6pPr>
            <a:lvl7pPr lvl="6" algn="ctr" rtl="0">
              <a:lnSpc>
                <a:spcPct val="100000"/>
              </a:lnSpc>
              <a:spcBef>
                <a:spcPts val="0"/>
              </a:spcBef>
              <a:spcAft>
                <a:spcPts val="0"/>
              </a:spcAft>
              <a:buSzPts val="1400"/>
              <a:buFont typeface="Nunito"/>
              <a:buChar char="●"/>
              <a:defRPr>
                <a:latin typeface="Nunito"/>
                <a:ea typeface="Nunito"/>
                <a:cs typeface="Nunito"/>
                <a:sym typeface="Nunito"/>
              </a:defRPr>
            </a:lvl7pPr>
            <a:lvl8pPr lvl="7" algn="ctr" rtl="0">
              <a:lnSpc>
                <a:spcPct val="100000"/>
              </a:lnSpc>
              <a:spcBef>
                <a:spcPts val="0"/>
              </a:spcBef>
              <a:spcAft>
                <a:spcPts val="0"/>
              </a:spcAft>
              <a:buSzPts val="1400"/>
              <a:buFont typeface="Nunito"/>
              <a:buChar char="○"/>
              <a:defRPr>
                <a:latin typeface="Nunito"/>
                <a:ea typeface="Nunito"/>
                <a:cs typeface="Nunito"/>
                <a:sym typeface="Nunito"/>
              </a:defRPr>
            </a:lvl8pPr>
            <a:lvl9pPr lvl="8" algn="ctr" rtl="0">
              <a:lnSpc>
                <a:spcPct val="100000"/>
              </a:lnSpc>
              <a:spcBef>
                <a:spcPts val="0"/>
              </a:spcBef>
              <a:spcAft>
                <a:spcPts val="0"/>
              </a:spcAft>
              <a:buSzPts val="1400"/>
              <a:buFont typeface="Nunito"/>
              <a:buChar char="■"/>
              <a:defRPr>
                <a:latin typeface="Nunito"/>
                <a:ea typeface="Nunito"/>
                <a:cs typeface="Nunito"/>
                <a:sym typeface="Nunito"/>
              </a:defRPr>
            </a:lvl9pPr>
          </a:lstStyle>
          <a:p>
            <a:endParaRPr/>
          </a:p>
        </p:txBody>
      </p:sp>
      <p:sp>
        <p:nvSpPr>
          <p:cNvPr id="59" name="Google Shape;59;p5"/>
          <p:cNvSpPr txBox="1">
            <a:spLocks noGrp="1"/>
          </p:cNvSpPr>
          <p:nvPr>
            <p:ph type="subTitle" idx="4"/>
          </p:nvPr>
        </p:nvSpPr>
        <p:spPr>
          <a:xfrm>
            <a:off x="3393849" y="3518225"/>
            <a:ext cx="2519700" cy="75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Nunito"/>
              <a:buChar char="■"/>
              <a:defRPr>
                <a:latin typeface="Nunito"/>
                <a:ea typeface="Nunito"/>
                <a:cs typeface="Nunito"/>
                <a:sym typeface="Nunito"/>
              </a:defRPr>
            </a:lvl1pPr>
            <a:lvl2pPr lvl="1" algn="ctr" rtl="0">
              <a:lnSpc>
                <a:spcPct val="100000"/>
              </a:lnSpc>
              <a:spcBef>
                <a:spcPts val="0"/>
              </a:spcBef>
              <a:spcAft>
                <a:spcPts val="0"/>
              </a:spcAft>
              <a:buSzPts val="1400"/>
              <a:buFont typeface="Nunito"/>
              <a:buChar char="○"/>
              <a:defRPr>
                <a:latin typeface="Nunito"/>
                <a:ea typeface="Nunito"/>
                <a:cs typeface="Nunito"/>
                <a:sym typeface="Nunito"/>
              </a:defRPr>
            </a:lvl2pPr>
            <a:lvl3pPr lvl="2" algn="ctr" rtl="0">
              <a:lnSpc>
                <a:spcPct val="100000"/>
              </a:lnSpc>
              <a:spcBef>
                <a:spcPts val="0"/>
              </a:spcBef>
              <a:spcAft>
                <a:spcPts val="0"/>
              </a:spcAft>
              <a:buSzPts val="1400"/>
              <a:buFont typeface="Nunito"/>
              <a:buChar char="■"/>
              <a:defRPr>
                <a:latin typeface="Nunito"/>
                <a:ea typeface="Nunito"/>
                <a:cs typeface="Nunito"/>
                <a:sym typeface="Nunito"/>
              </a:defRPr>
            </a:lvl3pPr>
            <a:lvl4pPr lvl="3" algn="ctr" rtl="0">
              <a:lnSpc>
                <a:spcPct val="100000"/>
              </a:lnSpc>
              <a:spcBef>
                <a:spcPts val="0"/>
              </a:spcBef>
              <a:spcAft>
                <a:spcPts val="0"/>
              </a:spcAft>
              <a:buSzPts val="1400"/>
              <a:buFont typeface="Nunito"/>
              <a:buChar char="●"/>
              <a:defRPr>
                <a:latin typeface="Nunito"/>
                <a:ea typeface="Nunito"/>
                <a:cs typeface="Nunito"/>
                <a:sym typeface="Nunito"/>
              </a:defRPr>
            </a:lvl4pPr>
            <a:lvl5pPr lvl="4" algn="ctr" rtl="0">
              <a:lnSpc>
                <a:spcPct val="100000"/>
              </a:lnSpc>
              <a:spcBef>
                <a:spcPts val="0"/>
              </a:spcBef>
              <a:spcAft>
                <a:spcPts val="0"/>
              </a:spcAft>
              <a:buSzPts val="1400"/>
              <a:buFont typeface="Nunito"/>
              <a:buChar char="○"/>
              <a:defRPr>
                <a:latin typeface="Nunito"/>
                <a:ea typeface="Nunito"/>
                <a:cs typeface="Nunito"/>
                <a:sym typeface="Nunito"/>
              </a:defRPr>
            </a:lvl5pPr>
            <a:lvl6pPr lvl="5" algn="ctr" rtl="0">
              <a:lnSpc>
                <a:spcPct val="100000"/>
              </a:lnSpc>
              <a:spcBef>
                <a:spcPts val="0"/>
              </a:spcBef>
              <a:spcAft>
                <a:spcPts val="0"/>
              </a:spcAft>
              <a:buSzPts val="1400"/>
              <a:buFont typeface="Nunito"/>
              <a:buChar char="■"/>
              <a:defRPr>
                <a:latin typeface="Nunito"/>
                <a:ea typeface="Nunito"/>
                <a:cs typeface="Nunito"/>
                <a:sym typeface="Nunito"/>
              </a:defRPr>
            </a:lvl6pPr>
            <a:lvl7pPr lvl="6" algn="ctr" rtl="0">
              <a:lnSpc>
                <a:spcPct val="100000"/>
              </a:lnSpc>
              <a:spcBef>
                <a:spcPts val="0"/>
              </a:spcBef>
              <a:spcAft>
                <a:spcPts val="0"/>
              </a:spcAft>
              <a:buSzPts val="1400"/>
              <a:buFont typeface="Nunito"/>
              <a:buChar char="●"/>
              <a:defRPr>
                <a:latin typeface="Nunito"/>
                <a:ea typeface="Nunito"/>
                <a:cs typeface="Nunito"/>
                <a:sym typeface="Nunito"/>
              </a:defRPr>
            </a:lvl7pPr>
            <a:lvl8pPr lvl="7" algn="ctr" rtl="0">
              <a:lnSpc>
                <a:spcPct val="100000"/>
              </a:lnSpc>
              <a:spcBef>
                <a:spcPts val="0"/>
              </a:spcBef>
              <a:spcAft>
                <a:spcPts val="0"/>
              </a:spcAft>
              <a:buSzPts val="1400"/>
              <a:buFont typeface="Nunito"/>
              <a:buChar char="○"/>
              <a:defRPr>
                <a:latin typeface="Nunito"/>
                <a:ea typeface="Nunito"/>
                <a:cs typeface="Nunito"/>
                <a:sym typeface="Nunito"/>
              </a:defRPr>
            </a:lvl8pPr>
            <a:lvl9pPr lvl="8" algn="ctr" rtl="0">
              <a:lnSpc>
                <a:spcPct val="100000"/>
              </a:lnSpc>
              <a:spcBef>
                <a:spcPts val="0"/>
              </a:spcBef>
              <a:spcAft>
                <a:spcPts val="0"/>
              </a:spcAft>
              <a:buSzPts val="1400"/>
              <a:buFont typeface="Nunito"/>
              <a:buChar char="■"/>
              <a:defRPr>
                <a:latin typeface="Nunito"/>
                <a:ea typeface="Nunito"/>
                <a:cs typeface="Nunito"/>
                <a:sym typeface="Nunito"/>
              </a:defRPr>
            </a:lvl9pPr>
          </a:lstStyle>
          <a:p>
            <a:endParaRPr/>
          </a:p>
        </p:txBody>
      </p:sp>
      <p:sp>
        <p:nvSpPr>
          <p:cNvPr id="60" name="Google Shape;60;p5"/>
          <p:cNvSpPr/>
          <p:nvPr/>
        </p:nvSpPr>
        <p:spPr>
          <a:xfrm>
            <a:off x="2018450" y="4013327"/>
            <a:ext cx="7709133" cy="1151314"/>
          </a:xfrm>
          <a:custGeom>
            <a:avLst/>
            <a:gdLst/>
            <a:ahLst/>
            <a:cxnLst/>
            <a:rect l="l" t="t" r="r" b="b"/>
            <a:pathLst>
              <a:path w="285022" h="72995" extrusionOk="0">
                <a:moveTo>
                  <a:pt x="239384" y="0"/>
                </a:moveTo>
                <a:cubicBezTo>
                  <a:pt x="238109" y="0"/>
                  <a:pt x="236844" y="77"/>
                  <a:pt x="235591" y="234"/>
                </a:cubicBezTo>
                <a:cubicBezTo>
                  <a:pt x="215606" y="2663"/>
                  <a:pt x="210836" y="20895"/>
                  <a:pt x="207243" y="26829"/>
                </a:cubicBezTo>
                <a:cubicBezTo>
                  <a:pt x="198879" y="40879"/>
                  <a:pt x="184073" y="54682"/>
                  <a:pt x="169186" y="61373"/>
                </a:cubicBezTo>
                <a:cubicBezTo>
                  <a:pt x="162944" y="64209"/>
                  <a:pt x="156255" y="65283"/>
                  <a:pt x="149438" y="65283"/>
                </a:cubicBezTo>
                <a:cubicBezTo>
                  <a:pt x="141189" y="65283"/>
                  <a:pt x="132753" y="63711"/>
                  <a:pt x="124694" y="61787"/>
                </a:cubicBezTo>
                <a:cubicBezTo>
                  <a:pt x="108302" y="57860"/>
                  <a:pt x="92164" y="52675"/>
                  <a:pt x="75518" y="49831"/>
                </a:cubicBezTo>
                <a:cubicBezTo>
                  <a:pt x="68310" y="48634"/>
                  <a:pt x="60944" y="47893"/>
                  <a:pt x="53617" y="47893"/>
                </a:cubicBezTo>
                <a:cubicBezTo>
                  <a:pt x="44031" y="47893"/>
                  <a:pt x="34512" y="49162"/>
                  <a:pt x="25505" y="52340"/>
                </a:cubicBezTo>
                <a:cubicBezTo>
                  <a:pt x="21578" y="53759"/>
                  <a:pt x="17898" y="55518"/>
                  <a:pt x="14385" y="57693"/>
                </a:cubicBezTo>
                <a:cubicBezTo>
                  <a:pt x="9033" y="61787"/>
                  <a:pt x="4015" y="67140"/>
                  <a:pt x="1" y="72994"/>
                </a:cubicBezTo>
                <a:lnTo>
                  <a:pt x="285021" y="72994"/>
                </a:lnTo>
                <a:lnTo>
                  <a:pt x="285021" y="27418"/>
                </a:lnTo>
                <a:cubicBezTo>
                  <a:pt x="272103" y="11561"/>
                  <a:pt x="255042" y="0"/>
                  <a:pt x="239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335767" y="4711655"/>
            <a:ext cx="287060" cy="288854"/>
          </a:xfrm>
          <a:custGeom>
            <a:avLst/>
            <a:gdLst/>
            <a:ahLst/>
            <a:cxnLst/>
            <a:rect l="l" t="t" r="r" b="b"/>
            <a:pathLst>
              <a:path w="1309" h="1317" extrusionOk="0">
                <a:moveTo>
                  <a:pt x="703" y="0"/>
                </a:moveTo>
                <a:lnTo>
                  <a:pt x="501" y="509"/>
                </a:lnTo>
                <a:lnTo>
                  <a:pt x="0" y="606"/>
                </a:lnTo>
                <a:lnTo>
                  <a:pt x="404" y="808"/>
                </a:lnTo>
                <a:lnTo>
                  <a:pt x="299" y="1317"/>
                </a:lnTo>
                <a:lnTo>
                  <a:pt x="703" y="1115"/>
                </a:lnTo>
                <a:lnTo>
                  <a:pt x="1106" y="1317"/>
                </a:lnTo>
                <a:lnTo>
                  <a:pt x="1010" y="808"/>
                </a:lnTo>
                <a:lnTo>
                  <a:pt x="1308" y="509"/>
                </a:lnTo>
                <a:lnTo>
                  <a:pt x="905" y="404"/>
                </a:lnTo>
                <a:lnTo>
                  <a:pt x="7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223048" y="4505354"/>
            <a:ext cx="204999" cy="206285"/>
          </a:xfrm>
          <a:custGeom>
            <a:avLst/>
            <a:gdLst/>
            <a:ahLst/>
            <a:cxnLst/>
            <a:rect l="l" t="t" r="r" b="b"/>
            <a:pathLst>
              <a:path w="1309" h="1317" extrusionOk="0">
                <a:moveTo>
                  <a:pt x="703" y="0"/>
                </a:moveTo>
                <a:lnTo>
                  <a:pt x="501" y="509"/>
                </a:lnTo>
                <a:lnTo>
                  <a:pt x="0" y="606"/>
                </a:lnTo>
                <a:lnTo>
                  <a:pt x="404" y="808"/>
                </a:lnTo>
                <a:lnTo>
                  <a:pt x="299" y="1317"/>
                </a:lnTo>
                <a:lnTo>
                  <a:pt x="703" y="1115"/>
                </a:lnTo>
                <a:lnTo>
                  <a:pt x="1106" y="1317"/>
                </a:lnTo>
                <a:lnTo>
                  <a:pt x="1010" y="808"/>
                </a:lnTo>
                <a:lnTo>
                  <a:pt x="1308" y="509"/>
                </a:lnTo>
                <a:lnTo>
                  <a:pt x="905" y="404"/>
                </a:lnTo>
                <a:lnTo>
                  <a:pt x="7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5"/>
          <p:cNvGrpSpPr/>
          <p:nvPr/>
        </p:nvGrpSpPr>
        <p:grpSpPr>
          <a:xfrm>
            <a:off x="8265471" y="127774"/>
            <a:ext cx="1325987" cy="497203"/>
            <a:chOff x="7064209" y="3996949"/>
            <a:chExt cx="1325987" cy="497203"/>
          </a:xfrm>
        </p:grpSpPr>
        <p:sp>
          <p:nvSpPr>
            <p:cNvPr id="64" name="Google Shape;64;p5"/>
            <p:cNvSpPr/>
            <p:nvPr/>
          </p:nvSpPr>
          <p:spPr>
            <a:xfrm>
              <a:off x="7064209" y="3996949"/>
              <a:ext cx="1325987" cy="497203"/>
            </a:xfrm>
            <a:custGeom>
              <a:avLst/>
              <a:gdLst/>
              <a:ahLst/>
              <a:cxnLst/>
              <a:rect l="l" t="t" r="r" b="b"/>
              <a:pathLst>
                <a:path w="74233" h="27835" extrusionOk="0">
                  <a:moveTo>
                    <a:pt x="35632" y="0"/>
                  </a:moveTo>
                  <a:cubicBezTo>
                    <a:pt x="34816" y="0"/>
                    <a:pt x="33894" y="206"/>
                    <a:pt x="32854" y="696"/>
                  </a:cubicBezTo>
                  <a:cubicBezTo>
                    <a:pt x="26337" y="3756"/>
                    <a:pt x="24440" y="12170"/>
                    <a:pt x="24440" y="12170"/>
                  </a:cubicBezTo>
                  <a:cubicBezTo>
                    <a:pt x="23900" y="11415"/>
                    <a:pt x="23271" y="11144"/>
                    <a:pt x="22645" y="11144"/>
                  </a:cubicBezTo>
                  <a:cubicBezTo>
                    <a:pt x="21038" y="11144"/>
                    <a:pt x="19453" y="12935"/>
                    <a:pt x="19453" y="12935"/>
                  </a:cubicBezTo>
                  <a:cubicBezTo>
                    <a:pt x="19453" y="12935"/>
                    <a:pt x="18027" y="9186"/>
                    <a:pt x="14657" y="9186"/>
                  </a:cubicBezTo>
                  <a:cubicBezTo>
                    <a:pt x="14140" y="9186"/>
                    <a:pt x="13577" y="9274"/>
                    <a:pt x="12967" y="9477"/>
                  </a:cubicBezTo>
                  <a:cubicBezTo>
                    <a:pt x="8378" y="11405"/>
                    <a:pt x="8745" y="17891"/>
                    <a:pt x="8745" y="17891"/>
                  </a:cubicBezTo>
                  <a:cubicBezTo>
                    <a:pt x="8547" y="17882"/>
                    <a:pt x="8356" y="17878"/>
                    <a:pt x="8172" y="17878"/>
                  </a:cubicBezTo>
                  <a:cubicBezTo>
                    <a:pt x="896" y="17878"/>
                    <a:pt x="4155" y="24775"/>
                    <a:pt x="4155" y="24775"/>
                  </a:cubicBezTo>
                  <a:cubicBezTo>
                    <a:pt x="3942" y="24756"/>
                    <a:pt x="3741" y="24748"/>
                    <a:pt x="3551" y="24748"/>
                  </a:cubicBezTo>
                  <a:cubicBezTo>
                    <a:pt x="0" y="24748"/>
                    <a:pt x="331" y="27835"/>
                    <a:pt x="331" y="27835"/>
                  </a:cubicBezTo>
                  <a:lnTo>
                    <a:pt x="73393" y="27835"/>
                  </a:lnTo>
                  <a:cubicBezTo>
                    <a:pt x="74233" y="21323"/>
                    <a:pt x="70041" y="20481"/>
                    <a:pt x="67819" y="20481"/>
                  </a:cubicBezTo>
                  <a:cubicBezTo>
                    <a:pt x="67045" y="20481"/>
                    <a:pt x="66509" y="20584"/>
                    <a:pt x="66509" y="20584"/>
                  </a:cubicBezTo>
                  <a:cubicBezTo>
                    <a:pt x="65660" y="16334"/>
                    <a:pt x="63393" y="15390"/>
                    <a:pt x="61547" y="15390"/>
                  </a:cubicBezTo>
                  <a:cubicBezTo>
                    <a:pt x="60069" y="15390"/>
                    <a:pt x="58860" y="15994"/>
                    <a:pt x="58860" y="15994"/>
                  </a:cubicBezTo>
                  <a:cubicBezTo>
                    <a:pt x="57626" y="11666"/>
                    <a:pt x="55392" y="10666"/>
                    <a:pt x="53591" y="10666"/>
                  </a:cubicBezTo>
                  <a:cubicBezTo>
                    <a:pt x="52042" y="10666"/>
                    <a:pt x="50814" y="11405"/>
                    <a:pt x="50814" y="11405"/>
                  </a:cubicBezTo>
                  <a:cubicBezTo>
                    <a:pt x="48955" y="6010"/>
                    <a:pt x="46303" y="4776"/>
                    <a:pt x="44266" y="4776"/>
                  </a:cubicBezTo>
                  <a:cubicBezTo>
                    <a:pt x="42548" y="4776"/>
                    <a:pt x="41268" y="5653"/>
                    <a:pt x="41268" y="5653"/>
                  </a:cubicBezTo>
                  <a:cubicBezTo>
                    <a:pt x="41268" y="5653"/>
                    <a:pt x="39909" y="0"/>
                    <a:pt x="356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064209" y="4220642"/>
              <a:ext cx="1325987" cy="273511"/>
            </a:xfrm>
            <a:custGeom>
              <a:avLst/>
              <a:gdLst/>
              <a:ahLst/>
              <a:cxnLst/>
              <a:rect l="l" t="t" r="r" b="b"/>
              <a:pathLst>
                <a:path w="74233" h="15312" extrusionOk="0">
                  <a:moveTo>
                    <a:pt x="35854" y="0"/>
                  </a:moveTo>
                  <a:cubicBezTo>
                    <a:pt x="35742" y="0"/>
                    <a:pt x="35629" y="5"/>
                    <a:pt x="35516" y="14"/>
                  </a:cubicBezTo>
                  <a:cubicBezTo>
                    <a:pt x="31324" y="412"/>
                    <a:pt x="28632" y="7663"/>
                    <a:pt x="28632" y="7663"/>
                  </a:cubicBezTo>
                  <a:cubicBezTo>
                    <a:pt x="27612" y="5501"/>
                    <a:pt x="26212" y="4780"/>
                    <a:pt x="24797" y="4780"/>
                  </a:cubicBezTo>
                  <a:cubicBezTo>
                    <a:pt x="21969" y="4780"/>
                    <a:pt x="19086" y="7663"/>
                    <a:pt x="19086" y="7663"/>
                  </a:cubicBezTo>
                  <a:cubicBezTo>
                    <a:pt x="18276" y="6351"/>
                    <a:pt x="17466" y="5868"/>
                    <a:pt x="16713" y="5868"/>
                  </a:cubicBezTo>
                  <a:cubicBezTo>
                    <a:pt x="14621" y="5868"/>
                    <a:pt x="12967" y="9590"/>
                    <a:pt x="12967" y="9590"/>
                  </a:cubicBezTo>
                  <a:cubicBezTo>
                    <a:pt x="11804" y="5766"/>
                    <a:pt x="8745" y="5368"/>
                    <a:pt x="8745" y="5368"/>
                  </a:cubicBezTo>
                  <a:cubicBezTo>
                    <a:pt x="8547" y="5359"/>
                    <a:pt x="8356" y="5355"/>
                    <a:pt x="8172" y="5355"/>
                  </a:cubicBezTo>
                  <a:cubicBezTo>
                    <a:pt x="896" y="5355"/>
                    <a:pt x="4155" y="12252"/>
                    <a:pt x="4155" y="12252"/>
                  </a:cubicBezTo>
                  <a:cubicBezTo>
                    <a:pt x="3942" y="12233"/>
                    <a:pt x="3741" y="12225"/>
                    <a:pt x="3551" y="12225"/>
                  </a:cubicBezTo>
                  <a:cubicBezTo>
                    <a:pt x="0" y="12225"/>
                    <a:pt x="331" y="15312"/>
                    <a:pt x="331" y="15312"/>
                  </a:cubicBezTo>
                  <a:lnTo>
                    <a:pt x="73393" y="15312"/>
                  </a:lnTo>
                  <a:cubicBezTo>
                    <a:pt x="74233" y="8800"/>
                    <a:pt x="70041" y="7958"/>
                    <a:pt x="67819" y="7958"/>
                  </a:cubicBezTo>
                  <a:cubicBezTo>
                    <a:pt x="67045" y="7958"/>
                    <a:pt x="66509" y="8061"/>
                    <a:pt x="66509" y="8061"/>
                  </a:cubicBezTo>
                  <a:cubicBezTo>
                    <a:pt x="63052" y="8825"/>
                    <a:pt x="61522" y="10722"/>
                    <a:pt x="61522" y="10722"/>
                  </a:cubicBezTo>
                  <a:cubicBezTo>
                    <a:pt x="60521" y="8386"/>
                    <a:pt x="59158" y="7727"/>
                    <a:pt x="57940" y="7727"/>
                  </a:cubicBezTo>
                  <a:cubicBezTo>
                    <a:pt x="56367" y="7727"/>
                    <a:pt x="55036" y="8825"/>
                    <a:pt x="55036" y="8825"/>
                  </a:cubicBezTo>
                  <a:cubicBezTo>
                    <a:pt x="53178" y="5878"/>
                    <a:pt x="51005" y="5001"/>
                    <a:pt x="49076" y="5001"/>
                  </a:cubicBezTo>
                  <a:cubicBezTo>
                    <a:pt x="46239" y="5001"/>
                    <a:pt x="43930" y="6898"/>
                    <a:pt x="43930" y="6898"/>
                  </a:cubicBezTo>
                  <a:cubicBezTo>
                    <a:pt x="43930" y="6898"/>
                    <a:pt x="40292" y="0"/>
                    <a:pt x="35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7064209" y="4438993"/>
              <a:ext cx="1311000" cy="55159"/>
            </a:xfrm>
            <a:custGeom>
              <a:avLst/>
              <a:gdLst/>
              <a:ahLst/>
              <a:cxnLst/>
              <a:rect l="l" t="t" r="r" b="b"/>
              <a:pathLst>
                <a:path w="73394" h="3088" extrusionOk="0">
                  <a:moveTo>
                    <a:pt x="3551" y="1"/>
                  </a:moveTo>
                  <a:cubicBezTo>
                    <a:pt x="0" y="1"/>
                    <a:pt x="331" y="3088"/>
                    <a:pt x="331" y="3088"/>
                  </a:cubicBezTo>
                  <a:lnTo>
                    <a:pt x="73393" y="3088"/>
                  </a:lnTo>
                  <a:lnTo>
                    <a:pt x="73393" y="426"/>
                  </a:lnTo>
                  <a:cubicBezTo>
                    <a:pt x="71558" y="1650"/>
                    <a:pt x="69169" y="2017"/>
                    <a:pt x="66963" y="2017"/>
                  </a:cubicBezTo>
                  <a:cubicBezTo>
                    <a:pt x="63654" y="2017"/>
                    <a:pt x="60757" y="1191"/>
                    <a:pt x="60757" y="1191"/>
                  </a:cubicBezTo>
                  <a:cubicBezTo>
                    <a:pt x="59995" y="1763"/>
                    <a:pt x="59257" y="1977"/>
                    <a:pt x="58579" y="1977"/>
                  </a:cubicBezTo>
                  <a:cubicBezTo>
                    <a:pt x="56537" y="1977"/>
                    <a:pt x="55036" y="28"/>
                    <a:pt x="55036" y="28"/>
                  </a:cubicBezTo>
                  <a:cubicBezTo>
                    <a:pt x="53506" y="1436"/>
                    <a:pt x="51806" y="1905"/>
                    <a:pt x="50220" y="1905"/>
                  </a:cubicBezTo>
                  <a:cubicBezTo>
                    <a:pt x="47047" y="1905"/>
                    <a:pt x="44328" y="28"/>
                    <a:pt x="44328" y="28"/>
                  </a:cubicBezTo>
                  <a:cubicBezTo>
                    <a:pt x="43053" y="1303"/>
                    <a:pt x="41778" y="1728"/>
                    <a:pt x="40645" y="1728"/>
                  </a:cubicBezTo>
                  <a:cubicBezTo>
                    <a:pt x="38378" y="1728"/>
                    <a:pt x="36679" y="28"/>
                    <a:pt x="36679" y="28"/>
                  </a:cubicBezTo>
                  <a:cubicBezTo>
                    <a:pt x="35404" y="1436"/>
                    <a:pt x="34085" y="1905"/>
                    <a:pt x="32893" y="1905"/>
                  </a:cubicBezTo>
                  <a:cubicBezTo>
                    <a:pt x="30508" y="1905"/>
                    <a:pt x="28632" y="28"/>
                    <a:pt x="28632" y="28"/>
                  </a:cubicBezTo>
                  <a:cubicBezTo>
                    <a:pt x="26980" y="1436"/>
                    <a:pt x="25283" y="1905"/>
                    <a:pt x="23756" y="1905"/>
                  </a:cubicBezTo>
                  <a:cubicBezTo>
                    <a:pt x="20701" y="1905"/>
                    <a:pt x="18321" y="28"/>
                    <a:pt x="18321" y="28"/>
                  </a:cubicBezTo>
                  <a:cubicBezTo>
                    <a:pt x="16791" y="1303"/>
                    <a:pt x="15517" y="1728"/>
                    <a:pt x="14497" y="1728"/>
                  </a:cubicBezTo>
                  <a:cubicBezTo>
                    <a:pt x="12457" y="1728"/>
                    <a:pt x="11437" y="28"/>
                    <a:pt x="11437" y="28"/>
                  </a:cubicBezTo>
                  <a:cubicBezTo>
                    <a:pt x="9652" y="1181"/>
                    <a:pt x="8248" y="1565"/>
                    <a:pt x="7170" y="1565"/>
                  </a:cubicBezTo>
                  <a:cubicBezTo>
                    <a:pt x="5012" y="1565"/>
                    <a:pt x="4155" y="28"/>
                    <a:pt x="4155" y="28"/>
                  </a:cubicBezTo>
                  <a:cubicBezTo>
                    <a:pt x="3942" y="9"/>
                    <a:pt x="3741" y="1"/>
                    <a:pt x="3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7350473" y="4425828"/>
              <a:ext cx="95654" cy="27455"/>
            </a:xfrm>
            <a:custGeom>
              <a:avLst/>
              <a:gdLst/>
              <a:ahLst/>
              <a:cxnLst/>
              <a:rect l="l" t="t" r="r" b="b"/>
              <a:pathLst>
                <a:path w="5355" h="1537" extrusionOk="0">
                  <a:moveTo>
                    <a:pt x="1" y="0"/>
                  </a:moveTo>
                  <a:lnTo>
                    <a:pt x="1" y="0"/>
                  </a:lnTo>
                  <a:cubicBezTo>
                    <a:pt x="1" y="0"/>
                    <a:pt x="844" y="1537"/>
                    <a:pt x="2430" y="1537"/>
                  </a:cubicBezTo>
                  <a:cubicBezTo>
                    <a:pt x="3223" y="1537"/>
                    <a:pt x="4202" y="1153"/>
                    <a:pt x="5355" y="0"/>
                  </a:cubicBezTo>
                  <a:lnTo>
                    <a:pt x="5355" y="0"/>
                  </a:lnTo>
                  <a:cubicBezTo>
                    <a:pt x="5355" y="0"/>
                    <a:pt x="4158" y="680"/>
                    <a:pt x="2572" y="680"/>
                  </a:cubicBezTo>
                  <a:cubicBezTo>
                    <a:pt x="1778" y="680"/>
                    <a:pt x="888" y="51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7789694" y="4425828"/>
              <a:ext cx="120983" cy="29687"/>
            </a:xfrm>
            <a:custGeom>
              <a:avLst/>
              <a:gdLst/>
              <a:ahLst/>
              <a:cxnLst/>
              <a:rect l="l" t="t" r="r" b="b"/>
              <a:pathLst>
                <a:path w="6773" h="1662" extrusionOk="0">
                  <a:moveTo>
                    <a:pt x="255" y="0"/>
                  </a:moveTo>
                  <a:cubicBezTo>
                    <a:pt x="1" y="0"/>
                    <a:pt x="1393" y="1662"/>
                    <a:pt x="3545" y="1662"/>
                  </a:cubicBezTo>
                  <a:cubicBezTo>
                    <a:pt x="4498" y="1662"/>
                    <a:pt x="5599" y="1337"/>
                    <a:pt x="6772" y="398"/>
                  </a:cubicBezTo>
                  <a:lnTo>
                    <a:pt x="6772" y="398"/>
                  </a:lnTo>
                  <a:cubicBezTo>
                    <a:pt x="6772" y="398"/>
                    <a:pt x="5955" y="801"/>
                    <a:pt x="4398" y="801"/>
                  </a:cubicBezTo>
                  <a:cubicBezTo>
                    <a:pt x="3347" y="801"/>
                    <a:pt x="1958" y="617"/>
                    <a:pt x="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5"/>
          <p:cNvGrpSpPr/>
          <p:nvPr/>
        </p:nvGrpSpPr>
        <p:grpSpPr>
          <a:xfrm>
            <a:off x="8668343" y="482763"/>
            <a:ext cx="1059228" cy="497212"/>
            <a:chOff x="6786536" y="767231"/>
            <a:chExt cx="1879064" cy="882050"/>
          </a:xfrm>
        </p:grpSpPr>
        <p:sp>
          <p:nvSpPr>
            <p:cNvPr id="70" name="Google Shape;70;p5"/>
            <p:cNvSpPr/>
            <p:nvPr/>
          </p:nvSpPr>
          <p:spPr>
            <a:xfrm>
              <a:off x="6786536" y="767231"/>
              <a:ext cx="1879064" cy="882050"/>
            </a:xfrm>
            <a:custGeom>
              <a:avLst/>
              <a:gdLst/>
              <a:ahLst/>
              <a:cxnLst/>
              <a:rect l="l" t="t" r="r" b="b"/>
              <a:pathLst>
                <a:path w="105196" h="49380" extrusionOk="0">
                  <a:moveTo>
                    <a:pt x="33570" y="0"/>
                  </a:moveTo>
                  <a:cubicBezTo>
                    <a:pt x="31682" y="0"/>
                    <a:pt x="29593" y="406"/>
                    <a:pt x="27349" y="1359"/>
                  </a:cubicBezTo>
                  <a:cubicBezTo>
                    <a:pt x="17039" y="5948"/>
                    <a:pt x="18171" y="15525"/>
                    <a:pt x="18171" y="15525"/>
                  </a:cubicBezTo>
                  <a:cubicBezTo>
                    <a:pt x="18171" y="15525"/>
                    <a:pt x="15326" y="12452"/>
                    <a:pt x="12284" y="12452"/>
                  </a:cubicBezTo>
                  <a:cubicBezTo>
                    <a:pt x="11310" y="12452"/>
                    <a:pt x="10317" y="12766"/>
                    <a:pt x="9390" y="13597"/>
                  </a:cubicBezTo>
                  <a:cubicBezTo>
                    <a:pt x="5565" y="17422"/>
                    <a:pt x="8625" y="23174"/>
                    <a:pt x="8625" y="23174"/>
                  </a:cubicBezTo>
                  <a:cubicBezTo>
                    <a:pt x="8218" y="23111"/>
                    <a:pt x="7820" y="23082"/>
                    <a:pt x="7432" y="23082"/>
                  </a:cubicBezTo>
                  <a:cubicBezTo>
                    <a:pt x="3055" y="23082"/>
                    <a:pt x="0" y="26820"/>
                    <a:pt x="2108" y="29293"/>
                  </a:cubicBezTo>
                  <a:cubicBezTo>
                    <a:pt x="3065" y="30432"/>
                    <a:pt x="4679" y="30719"/>
                    <a:pt x="6062" y="30719"/>
                  </a:cubicBezTo>
                  <a:cubicBezTo>
                    <a:pt x="7462" y="30719"/>
                    <a:pt x="8625" y="30425"/>
                    <a:pt x="8625" y="30425"/>
                  </a:cubicBezTo>
                  <a:lnTo>
                    <a:pt x="8625" y="30425"/>
                  </a:lnTo>
                  <a:cubicBezTo>
                    <a:pt x="8625" y="30425"/>
                    <a:pt x="6330" y="34249"/>
                    <a:pt x="10919" y="36544"/>
                  </a:cubicBezTo>
                  <a:cubicBezTo>
                    <a:pt x="12322" y="37367"/>
                    <a:pt x="13616" y="37652"/>
                    <a:pt x="14736" y="37652"/>
                  </a:cubicBezTo>
                  <a:cubicBezTo>
                    <a:pt x="17283" y="37652"/>
                    <a:pt x="18936" y="36177"/>
                    <a:pt x="18936" y="36177"/>
                  </a:cubicBezTo>
                  <a:cubicBezTo>
                    <a:pt x="19700" y="41133"/>
                    <a:pt x="24688" y="48415"/>
                    <a:pt x="34631" y="48415"/>
                  </a:cubicBezTo>
                  <a:cubicBezTo>
                    <a:pt x="44575" y="48415"/>
                    <a:pt x="49531" y="38471"/>
                    <a:pt x="49531" y="38471"/>
                  </a:cubicBezTo>
                  <a:cubicBezTo>
                    <a:pt x="49531" y="38471"/>
                    <a:pt x="50296" y="43061"/>
                    <a:pt x="54518" y="44193"/>
                  </a:cubicBezTo>
                  <a:cubicBezTo>
                    <a:pt x="54979" y="44270"/>
                    <a:pt x="55417" y="44304"/>
                    <a:pt x="55831" y="44304"/>
                  </a:cubicBezTo>
                  <a:cubicBezTo>
                    <a:pt x="59545" y="44304"/>
                    <a:pt x="61402" y="41531"/>
                    <a:pt x="61402" y="41531"/>
                  </a:cubicBezTo>
                  <a:cubicBezTo>
                    <a:pt x="62399" y="45894"/>
                    <a:pt x="68753" y="49380"/>
                    <a:pt x="74435" y="49380"/>
                  </a:cubicBezTo>
                  <a:cubicBezTo>
                    <a:pt x="75207" y="49380"/>
                    <a:pt x="75968" y="49315"/>
                    <a:pt x="76700" y="49180"/>
                  </a:cubicBezTo>
                  <a:cubicBezTo>
                    <a:pt x="82819" y="47650"/>
                    <a:pt x="83584" y="39236"/>
                    <a:pt x="83584" y="39236"/>
                  </a:cubicBezTo>
                  <a:cubicBezTo>
                    <a:pt x="83584" y="39236"/>
                    <a:pt x="87409" y="41898"/>
                    <a:pt x="93528" y="41898"/>
                  </a:cubicBezTo>
                  <a:cubicBezTo>
                    <a:pt x="93709" y="41910"/>
                    <a:pt x="93884" y="41916"/>
                    <a:pt x="94054" y="41916"/>
                  </a:cubicBezTo>
                  <a:cubicBezTo>
                    <a:pt x="99602" y="41916"/>
                    <a:pt x="98882" y="35779"/>
                    <a:pt x="98882" y="35779"/>
                  </a:cubicBezTo>
                  <a:lnTo>
                    <a:pt x="98882" y="35779"/>
                  </a:lnTo>
                  <a:cubicBezTo>
                    <a:pt x="99031" y="35805"/>
                    <a:pt x="99188" y="35818"/>
                    <a:pt x="99351" y="35818"/>
                  </a:cubicBezTo>
                  <a:cubicBezTo>
                    <a:pt x="101692" y="35818"/>
                    <a:pt x="105196" y="33163"/>
                    <a:pt x="102707" y="28528"/>
                  </a:cubicBezTo>
                  <a:cubicBezTo>
                    <a:pt x="101498" y="26288"/>
                    <a:pt x="99832" y="25671"/>
                    <a:pt x="98364" y="25671"/>
                  </a:cubicBezTo>
                  <a:cubicBezTo>
                    <a:pt x="96562" y="25671"/>
                    <a:pt x="95058" y="26600"/>
                    <a:pt x="95058" y="26600"/>
                  </a:cubicBezTo>
                  <a:cubicBezTo>
                    <a:pt x="93910" y="23541"/>
                    <a:pt x="91807" y="22776"/>
                    <a:pt x="89990" y="22776"/>
                  </a:cubicBezTo>
                  <a:cubicBezTo>
                    <a:pt x="88174" y="22776"/>
                    <a:pt x="86644" y="23541"/>
                    <a:pt x="86644" y="23541"/>
                  </a:cubicBezTo>
                  <a:cubicBezTo>
                    <a:pt x="85300" y="19742"/>
                    <a:pt x="82382" y="18955"/>
                    <a:pt x="80195" y="18955"/>
                  </a:cubicBezTo>
                  <a:cubicBezTo>
                    <a:pt x="78647" y="18955"/>
                    <a:pt x="77465" y="19349"/>
                    <a:pt x="77465" y="19349"/>
                  </a:cubicBezTo>
                  <a:cubicBezTo>
                    <a:pt x="77465" y="19349"/>
                    <a:pt x="80127" y="10537"/>
                    <a:pt x="69418" y="7111"/>
                  </a:cubicBezTo>
                  <a:cubicBezTo>
                    <a:pt x="67444" y="6473"/>
                    <a:pt x="65692" y="6214"/>
                    <a:pt x="64146" y="6214"/>
                  </a:cubicBezTo>
                  <a:cubicBezTo>
                    <a:pt x="57307" y="6214"/>
                    <a:pt x="54518" y="11302"/>
                    <a:pt x="54518" y="11302"/>
                  </a:cubicBezTo>
                  <a:cubicBezTo>
                    <a:pt x="53309" y="8211"/>
                    <a:pt x="51100" y="7359"/>
                    <a:pt x="49034" y="7359"/>
                  </a:cubicBezTo>
                  <a:cubicBezTo>
                    <a:pt x="46498" y="7359"/>
                    <a:pt x="44177" y="8641"/>
                    <a:pt x="44177" y="8641"/>
                  </a:cubicBezTo>
                  <a:cubicBezTo>
                    <a:pt x="44177" y="4779"/>
                    <a:pt x="40049" y="0"/>
                    <a:pt x="335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786536" y="989637"/>
              <a:ext cx="1872919" cy="659644"/>
            </a:xfrm>
            <a:custGeom>
              <a:avLst/>
              <a:gdLst/>
              <a:ahLst/>
              <a:cxnLst/>
              <a:rect l="l" t="t" r="r" b="b"/>
              <a:pathLst>
                <a:path w="104852" h="36929" extrusionOk="0">
                  <a:moveTo>
                    <a:pt x="12284" y="1"/>
                  </a:moveTo>
                  <a:cubicBezTo>
                    <a:pt x="11310" y="1"/>
                    <a:pt x="10317" y="315"/>
                    <a:pt x="9390" y="1146"/>
                  </a:cubicBezTo>
                  <a:cubicBezTo>
                    <a:pt x="5565" y="4971"/>
                    <a:pt x="8625" y="10723"/>
                    <a:pt x="8625" y="10723"/>
                  </a:cubicBezTo>
                  <a:cubicBezTo>
                    <a:pt x="8218" y="10660"/>
                    <a:pt x="7820" y="10631"/>
                    <a:pt x="7432" y="10631"/>
                  </a:cubicBezTo>
                  <a:cubicBezTo>
                    <a:pt x="3055" y="10631"/>
                    <a:pt x="0" y="14369"/>
                    <a:pt x="2108" y="16842"/>
                  </a:cubicBezTo>
                  <a:cubicBezTo>
                    <a:pt x="3065" y="17981"/>
                    <a:pt x="4679" y="18268"/>
                    <a:pt x="6062" y="18268"/>
                  </a:cubicBezTo>
                  <a:cubicBezTo>
                    <a:pt x="7462" y="18268"/>
                    <a:pt x="8625" y="17974"/>
                    <a:pt x="8625" y="17974"/>
                  </a:cubicBezTo>
                  <a:lnTo>
                    <a:pt x="8625" y="17974"/>
                  </a:lnTo>
                  <a:cubicBezTo>
                    <a:pt x="8625" y="17974"/>
                    <a:pt x="6330" y="21798"/>
                    <a:pt x="10919" y="24093"/>
                  </a:cubicBezTo>
                  <a:cubicBezTo>
                    <a:pt x="12322" y="24916"/>
                    <a:pt x="13616" y="25201"/>
                    <a:pt x="14736" y="25201"/>
                  </a:cubicBezTo>
                  <a:cubicBezTo>
                    <a:pt x="17283" y="25201"/>
                    <a:pt x="18936" y="23726"/>
                    <a:pt x="18936" y="23726"/>
                  </a:cubicBezTo>
                  <a:cubicBezTo>
                    <a:pt x="19700" y="28682"/>
                    <a:pt x="24688" y="35964"/>
                    <a:pt x="34631" y="35964"/>
                  </a:cubicBezTo>
                  <a:cubicBezTo>
                    <a:pt x="44575" y="35964"/>
                    <a:pt x="49531" y="26020"/>
                    <a:pt x="49531" y="26020"/>
                  </a:cubicBezTo>
                  <a:cubicBezTo>
                    <a:pt x="49531" y="26020"/>
                    <a:pt x="50296" y="30610"/>
                    <a:pt x="54518" y="31742"/>
                  </a:cubicBezTo>
                  <a:cubicBezTo>
                    <a:pt x="54979" y="31819"/>
                    <a:pt x="55417" y="31853"/>
                    <a:pt x="55831" y="31853"/>
                  </a:cubicBezTo>
                  <a:cubicBezTo>
                    <a:pt x="59545" y="31853"/>
                    <a:pt x="61402" y="29080"/>
                    <a:pt x="61402" y="29080"/>
                  </a:cubicBezTo>
                  <a:cubicBezTo>
                    <a:pt x="62399" y="33443"/>
                    <a:pt x="68753" y="36929"/>
                    <a:pt x="74435" y="36929"/>
                  </a:cubicBezTo>
                  <a:cubicBezTo>
                    <a:pt x="75207" y="36929"/>
                    <a:pt x="75968" y="36864"/>
                    <a:pt x="76700" y="36729"/>
                  </a:cubicBezTo>
                  <a:cubicBezTo>
                    <a:pt x="82819" y="35199"/>
                    <a:pt x="83584" y="26785"/>
                    <a:pt x="83584" y="26785"/>
                  </a:cubicBezTo>
                  <a:cubicBezTo>
                    <a:pt x="83584" y="26785"/>
                    <a:pt x="87409" y="29447"/>
                    <a:pt x="93528" y="29447"/>
                  </a:cubicBezTo>
                  <a:cubicBezTo>
                    <a:pt x="93709" y="29459"/>
                    <a:pt x="93884" y="29465"/>
                    <a:pt x="94054" y="29465"/>
                  </a:cubicBezTo>
                  <a:cubicBezTo>
                    <a:pt x="99602" y="29465"/>
                    <a:pt x="98882" y="23328"/>
                    <a:pt x="98882" y="23328"/>
                  </a:cubicBezTo>
                  <a:lnTo>
                    <a:pt x="98882" y="23328"/>
                  </a:lnTo>
                  <a:cubicBezTo>
                    <a:pt x="99032" y="23354"/>
                    <a:pt x="99188" y="23367"/>
                    <a:pt x="99348" y="23367"/>
                  </a:cubicBezTo>
                  <a:cubicBezTo>
                    <a:pt x="101649" y="23367"/>
                    <a:pt x="104852" y="20734"/>
                    <a:pt x="102707" y="16444"/>
                  </a:cubicBezTo>
                  <a:cubicBezTo>
                    <a:pt x="101258" y="15764"/>
                    <a:pt x="99925" y="15500"/>
                    <a:pt x="98727" y="15500"/>
                  </a:cubicBezTo>
                  <a:cubicBezTo>
                    <a:pt x="94534" y="15500"/>
                    <a:pt x="91998" y="18739"/>
                    <a:pt x="91998" y="18739"/>
                  </a:cubicBezTo>
                  <a:cubicBezTo>
                    <a:pt x="91998" y="18739"/>
                    <a:pt x="91600" y="16842"/>
                    <a:pt x="88541" y="16077"/>
                  </a:cubicBezTo>
                  <a:cubicBezTo>
                    <a:pt x="88160" y="15968"/>
                    <a:pt x="87788" y="15921"/>
                    <a:pt x="87428" y="15921"/>
                  </a:cubicBezTo>
                  <a:cubicBezTo>
                    <a:pt x="85270" y="15921"/>
                    <a:pt x="83584" y="17607"/>
                    <a:pt x="83584" y="17607"/>
                  </a:cubicBezTo>
                  <a:cubicBezTo>
                    <a:pt x="83584" y="17607"/>
                    <a:pt x="81425" y="13606"/>
                    <a:pt x="78776" y="13606"/>
                  </a:cubicBezTo>
                  <a:cubicBezTo>
                    <a:pt x="78467" y="13606"/>
                    <a:pt x="78152" y="13661"/>
                    <a:pt x="77832" y="13782"/>
                  </a:cubicBezTo>
                  <a:cubicBezTo>
                    <a:pt x="74773" y="14547"/>
                    <a:pt x="72876" y="16077"/>
                    <a:pt x="72876" y="16077"/>
                  </a:cubicBezTo>
                  <a:cubicBezTo>
                    <a:pt x="72876" y="16077"/>
                    <a:pt x="73641" y="7663"/>
                    <a:pt x="67124" y="4971"/>
                  </a:cubicBezTo>
                  <a:cubicBezTo>
                    <a:pt x="65751" y="4407"/>
                    <a:pt x="64411" y="4185"/>
                    <a:pt x="63151" y="4185"/>
                  </a:cubicBezTo>
                  <a:cubicBezTo>
                    <a:pt x="58460" y="4185"/>
                    <a:pt x="54885" y="7265"/>
                    <a:pt x="54885" y="7265"/>
                  </a:cubicBezTo>
                  <a:cubicBezTo>
                    <a:pt x="53317" y="4245"/>
                    <a:pt x="51669" y="3212"/>
                    <a:pt x="50149" y="3212"/>
                  </a:cubicBezTo>
                  <a:cubicBezTo>
                    <a:pt x="46865" y="3212"/>
                    <a:pt x="44177" y="8030"/>
                    <a:pt x="44177" y="8030"/>
                  </a:cubicBezTo>
                  <a:cubicBezTo>
                    <a:pt x="43137" y="7099"/>
                    <a:pt x="42154" y="6759"/>
                    <a:pt x="41274" y="6759"/>
                  </a:cubicBezTo>
                  <a:cubicBezTo>
                    <a:pt x="38915" y="6759"/>
                    <a:pt x="37293" y="9193"/>
                    <a:pt x="37293" y="9193"/>
                  </a:cubicBezTo>
                  <a:cubicBezTo>
                    <a:pt x="37293" y="9193"/>
                    <a:pt x="35551" y="1099"/>
                    <a:pt x="29345" y="1099"/>
                  </a:cubicBezTo>
                  <a:cubicBezTo>
                    <a:pt x="29076" y="1099"/>
                    <a:pt x="28798" y="1114"/>
                    <a:pt x="28512" y="1146"/>
                  </a:cubicBezTo>
                  <a:cubicBezTo>
                    <a:pt x="21628" y="1911"/>
                    <a:pt x="20098" y="8428"/>
                    <a:pt x="20098" y="8428"/>
                  </a:cubicBezTo>
                  <a:cubicBezTo>
                    <a:pt x="20465" y="5735"/>
                    <a:pt x="18171" y="3074"/>
                    <a:pt x="18171" y="3074"/>
                  </a:cubicBezTo>
                  <a:cubicBezTo>
                    <a:pt x="18171" y="3074"/>
                    <a:pt x="15326" y="1"/>
                    <a:pt x="1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6810526" y="1235818"/>
              <a:ext cx="1836908" cy="413463"/>
            </a:xfrm>
            <a:custGeom>
              <a:avLst/>
              <a:gdLst/>
              <a:ahLst/>
              <a:cxnLst/>
              <a:rect l="l" t="t" r="r" b="b"/>
              <a:pathLst>
                <a:path w="102836" h="23147" extrusionOk="0">
                  <a:moveTo>
                    <a:pt x="10708" y="0"/>
                  </a:moveTo>
                  <a:lnTo>
                    <a:pt x="10708" y="0"/>
                  </a:lnTo>
                  <a:cubicBezTo>
                    <a:pt x="7995" y="1574"/>
                    <a:pt x="5688" y="2089"/>
                    <a:pt x="3699" y="2089"/>
                  </a:cubicBezTo>
                  <a:cubicBezTo>
                    <a:pt x="2324" y="2089"/>
                    <a:pt x="1101" y="1843"/>
                    <a:pt x="0" y="1530"/>
                  </a:cubicBezTo>
                  <a:lnTo>
                    <a:pt x="0" y="1530"/>
                  </a:lnTo>
                  <a:cubicBezTo>
                    <a:pt x="0" y="1897"/>
                    <a:pt x="398" y="2662"/>
                    <a:pt x="765" y="3060"/>
                  </a:cubicBezTo>
                  <a:cubicBezTo>
                    <a:pt x="1722" y="4199"/>
                    <a:pt x="3336" y="4486"/>
                    <a:pt x="4719" y="4486"/>
                  </a:cubicBezTo>
                  <a:cubicBezTo>
                    <a:pt x="6119" y="4486"/>
                    <a:pt x="7282" y="4192"/>
                    <a:pt x="7282" y="4192"/>
                  </a:cubicBezTo>
                  <a:lnTo>
                    <a:pt x="7282" y="4192"/>
                  </a:lnTo>
                  <a:cubicBezTo>
                    <a:pt x="7282" y="4192"/>
                    <a:pt x="4987" y="8016"/>
                    <a:pt x="9576" y="10311"/>
                  </a:cubicBezTo>
                  <a:cubicBezTo>
                    <a:pt x="10979" y="11134"/>
                    <a:pt x="12273" y="11419"/>
                    <a:pt x="13393" y="11419"/>
                  </a:cubicBezTo>
                  <a:cubicBezTo>
                    <a:pt x="15940" y="11419"/>
                    <a:pt x="17593" y="9944"/>
                    <a:pt x="17593" y="9944"/>
                  </a:cubicBezTo>
                  <a:cubicBezTo>
                    <a:pt x="18357" y="14900"/>
                    <a:pt x="23345" y="22182"/>
                    <a:pt x="33288" y="22182"/>
                  </a:cubicBezTo>
                  <a:cubicBezTo>
                    <a:pt x="43232" y="22182"/>
                    <a:pt x="48188" y="12238"/>
                    <a:pt x="48188" y="12238"/>
                  </a:cubicBezTo>
                  <a:cubicBezTo>
                    <a:pt x="48188" y="12238"/>
                    <a:pt x="48953" y="16828"/>
                    <a:pt x="53175" y="17960"/>
                  </a:cubicBezTo>
                  <a:cubicBezTo>
                    <a:pt x="53636" y="18037"/>
                    <a:pt x="54074" y="18071"/>
                    <a:pt x="54488" y="18071"/>
                  </a:cubicBezTo>
                  <a:cubicBezTo>
                    <a:pt x="58202" y="18071"/>
                    <a:pt x="60059" y="15298"/>
                    <a:pt x="60059" y="15298"/>
                  </a:cubicBezTo>
                  <a:cubicBezTo>
                    <a:pt x="61056" y="19661"/>
                    <a:pt x="67410" y="23147"/>
                    <a:pt x="73092" y="23147"/>
                  </a:cubicBezTo>
                  <a:cubicBezTo>
                    <a:pt x="73864" y="23147"/>
                    <a:pt x="74625" y="23082"/>
                    <a:pt x="75357" y="22947"/>
                  </a:cubicBezTo>
                  <a:cubicBezTo>
                    <a:pt x="81476" y="21417"/>
                    <a:pt x="82241" y="13003"/>
                    <a:pt x="82241" y="13003"/>
                  </a:cubicBezTo>
                  <a:cubicBezTo>
                    <a:pt x="82241" y="13003"/>
                    <a:pt x="86066" y="15665"/>
                    <a:pt x="92185" y="15665"/>
                  </a:cubicBezTo>
                  <a:cubicBezTo>
                    <a:pt x="92366" y="15677"/>
                    <a:pt x="92541" y="15683"/>
                    <a:pt x="92711" y="15683"/>
                  </a:cubicBezTo>
                  <a:cubicBezTo>
                    <a:pt x="98259" y="15683"/>
                    <a:pt x="97539" y="9546"/>
                    <a:pt x="97539" y="9546"/>
                  </a:cubicBezTo>
                  <a:lnTo>
                    <a:pt x="97539" y="9546"/>
                  </a:lnTo>
                  <a:cubicBezTo>
                    <a:pt x="97681" y="9576"/>
                    <a:pt x="97833" y="9591"/>
                    <a:pt x="97990" y="9591"/>
                  </a:cubicBezTo>
                  <a:cubicBezTo>
                    <a:pt x="99931" y="9591"/>
                    <a:pt x="102836" y="7362"/>
                    <a:pt x="102128" y="3825"/>
                  </a:cubicBezTo>
                  <a:lnTo>
                    <a:pt x="102128" y="3825"/>
                  </a:lnTo>
                  <a:cubicBezTo>
                    <a:pt x="100638" y="6546"/>
                    <a:pt x="98504" y="7023"/>
                    <a:pt x="97189" y="7023"/>
                  </a:cubicBezTo>
                  <a:cubicBezTo>
                    <a:pt x="96480" y="7023"/>
                    <a:pt x="96009" y="6884"/>
                    <a:pt x="96009" y="6884"/>
                  </a:cubicBezTo>
                  <a:cubicBezTo>
                    <a:pt x="96009" y="6884"/>
                    <a:pt x="96009" y="10709"/>
                    <a:pt x="89890" y="11473"/>
                  </a:cubicBezTo>
                  <a:cubicBezTo>
                    <a:pt x="89480" y="11528"/>
                    <a:pt x="89083" y="11553"/>
                    <a:pt x="88697" y="11553"/>
                  </a:cubicBezTo>
                  <a:cubicBezTo>
                    <a:pt x="83667" y="11553"/>
                    <a:pt x="80711" y="7251"/>
                    <a:pt x="80711" y="7251"/>
                  </a:cubicBezTo>
                  <a:cubicBezTo>
                    <a:pt x="80711" y="7251"/>
                    <a:pt x="78417" y="16063"/>
                    <a:pt x="70768" y="16828"/>
                  </a:cubicBezTo>
                  <a:cubicBezTo>
                    <a:pt x="70450" y="16860"/>
                    <a:pt x="70143" y="16875"/>
                    <a:pt x="69849" y="16875"/>
                  </a:cubicBezTo>
                  <a:cubicBezTo>
                    <a:pt x="63057" y="16875"/>
                    <a:pt x="62354" y="8781"/>
                    <a:pt x="62354" y="8781"/>
                  </a:cubicBezTo>
                  <a:cubicBezTo>
                    <a:pt x="62354" y="8781"/>
                    <a:pt x="61589" y="12238"/>
                    <a:pt x="55837" y="13003"/>
                  </a:cubicBezTo>
                  <a:cubicBezTo>
                    <a:pt x="55468" y="13081"/>
                    <a:pt x="55110" y="13118"/>
                    <a:pt x="54763" y="13118"/>
                  </a:cubicBezTo>
                  <a:cubicBezTo>
                    <a:pt x="50076" y="13118"/>
                    <a:pt x="47423" y="6486"/>
                    <a:pt x="47423" y="6486"/>
                  </a:cubicBezTo>
                  <a:cubicBezTo>
                    <a:pt x="47423" y="6486"/>
                    <a:pt x="44761" y="15298"/>
                    <a:pt x="32523" y="15665"/>
                  </a:cubicBezTo>
                  <a:cubicBezTo>
                    <a:pt x="32321" y="15671"/>
                    <a:pt x="32123" y="15675"/>
                    <a:pt x="31927" y="15675"/>
                  </a:cubicBezTo>
                  <a:cubicBezTo>
                    <a:pt x="19912" y="15675"/>
                    <a:pt x="20652" y="3825"/>
                    <a:pt x="20652" y="3825"/>
                  </a:cubicBezTo>
                  <a:lnTo>
                    <a:pt x="20652" y="3825"/>
                  </a:lnTo>
                  <a:cubicBezTo>
                    <a:pt x="20652" y="3825"/>
                    <a:pt x="18756" y="6985"/>
                    <a:pt x="14687" y="6985"/>
                  </a:cubicBezTo>
                  <a:cubicBezTo>
                    <a:pt x="14280" y="6985"/>
                    <a:pt x="13852" y="6954"/>
                    <a:pt x="13401" y="6884"/>
                  </a:cubicBezTo>
                  <a:cubicBezTo>
                    <a:pt x="8414" y="6119"/>
                    <a:pt x="10708" y="0"/>
                    <a:pt x="10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7083768" y="1235818"/>
              <a:ext cx="218637" cy="90045"/>
            </a:xfrm>
            <a:custGeom>
              <a:avLst/>
              <a:gdLst/>
              <a:ahLst/>
              <a:cxnLst/>
              <a:rect l="l" t="t" r="r" b="b"/>
              <a:pathLst>
                <a:path w="12240" h="5041" extrusionOk="0">
                  <a:moveTo>
                    <a:pt x="1" y="0"/>
                  </a:moveTo>
                  <a:cubicBezTo>
                    <a:pt x="1" y="0"/>
                    <a:pt x="2529" y="5040"/>
                    <a:pt x="6601" y="5040"/>
                  </a:cubicBezTo>
                  <a:cubicBezTo>
                    <a:pt x="8249" y="5040"/>
                    <a:pt x="10150" y="4215"/>
                    <a:pt x="12239" y="1897"/>
                  </a:cubicBezTo>
                  <a:lnTo>
                    <a:pt x="12239" y="1897"/>
                  </a:lnTo>
                  <a:cubicBezTo>
                    <a:pt x="12239" y="1897"/>
                    <a:pt x="10605" y="2831"/>
                    <a:pt x="7981" y="2831"/>
                  </a:cubicBezTo>
                  <a:cubicBezTo>
                    <a:pt x="5856" y="2831"/>
                    <a:pt x="3082" y="221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7835244" y="1290459"/>
              <a:ext cx="204954" cy="106925"/>
            </a:xfrm>
            <a:custGeom>
              <a:avLst/>
              <a:gdLst/>
              <a:ahLst/>
              <a:cxnLst/>
              <a:rect l="l" t="t" r="r" b="b"/>
              <a:pathLst>
                <a:path w="11474" h="5986" extrusionOk="0">
                  <a:moveTo>
                    <a:pt x="398" y="1"/>
                  </a:moveTo>
                  <a:cubicBezTo>
                    <a:pt x="398" y="1"/>
                    <a:pt x="0" y="4957"/>
                    <a:pt x="4589" y="5722"/>
                  </a:cubicBezTo>
                  <a:cubicBezTo>
                    <a:pt x="5322" y="5908"/>
                    <a:pt x="5996" y="5986"/>
                    <a:pt x="6612" y="5986"/>
                  </a:cubicBezTo>
                  <a:cubicBezTo>
                    <a:pt x="9853" y="5986"/>
                    <a:pt x="11473" y="3825"/>
                    <a:pt x="11473" y="3825"/>
                  </a:cubicBezTo>
                  <a:lnTo>
                    <a:pt x="11473" y="3825"/>
                  </a:lnTo>
                  <a:cubicBezTo>
                    <a:pt x="11473" y="3825"/>
                    <a:pt x="10037" y="4503"/>
                    <a:pt x="8038" y="4503"/>
                  </a:cubicBezTo>
                  <a:cubicBezTo>
                    <a:pt x="5789" y="4503"/>
                    <a:pt x="2827" y="3645"/>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5"/>
          <p:cNvSpPr txBox="1">
            <a:spLocks noGrp="1"/>
          </p:cNvSpPr>
          <p:nvPr>
            <p:ph type="title"/>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6"/>
          <p:cNvSpPr/>
          <p:nvPr/>
        </p:nvSpPr>
        <p:spPr>
          <a:xfrm rot="10800000">
            <a:off x="-152454" y="9"/>
            <a:ext cx="1278252" cy="1073689"/>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flipH="1">
            <a:off x="25" y="4492775"/>
            <a:ext cx="9143951" cy="1068008"/>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6"/>
          <p:cNvGrpSpPr/>
          <p:nvPr/>
        </p:nvGrpSpPr>
        <p:grpSpPr>
          <a:xfrm rot="-806359">
            <a:off x="8627498" y="4738379"/>
            <a:ext cx="315691" cy="323402"/>
            <a:chOff x="3371300" y="4002225"/>
            <a:chExt cx="1210750" cy="1240325"/>
          </a:xfrm>
        </p:grpSpPr>
        <p:sp>
          <p:nvSpPr>
            <p:cNvPr id="80" name="Google Shape;80;p6"/>
            <p:cNvSpPr/>
            <p:nvPr/>
          </p:nvSpPr>
          <p:spPr>
            <a:xfrm>
              <a:off x="3406400" y="4002225"/>
              <a:ext cx="289900" cy="280775"/>
            </a:xfrm>
            <a:custGeom>
              <a:avLst/>
              <a:gdLst/>
              <a:ahLst/>
              <a:cxnLst/>
              <a:rect l="l" t="t" r="r" b="b"/>
              <a:pathLst>
                <a:path w="11596" h="11231" extrusionOk="0">
                  <a:moveTo>
                    <a:pt x="5615" y="1"/>
                  </a:moveTo>
                  <a:lnTo>
                    <a:pt x="4577" y="4212"/>
                  </a:lnTo>
                  <a:lnTo>
                    <a:pt x="1" y="4212"/>
                  </a:lnTo>
                  <a:lnTo>
                    <a:pt x="1" y="4549"/>
                  </a:lnTo>
                  <a:lnTo>
                    <a:pt x="3510" y="7020"/>
                  </a:lnTo>
                  <a:lnTo>
                    <a:pt x="2106" y="10866"/>
                  </a:lnTo>
                  <a:cubicBezTo>
                    <a:pt x="2106" y="11231"/>
                    <a:pt x="2471" y="11231"/>
                    <a:pt x="2471" y="11231"/>
                  </a:cubicBezTo>
                  <a:lnTo>
                    <a:pt x="5615" y="8760"/>
                  </a:lnTo>
                  <a:lnTo>
                    <a:pt x="5980" y="8760"/>
                  </a:lnTo>
                  <a:lnTo>
                    <a:pt x="9125" y="11231"/>
                  </a:lnTo>
                  <a:cubicBezTo>
                    <a:pt x="9490" y="11231"/>
                    <a:pt x="9490" y="11231"/>
                    <a:pt x="9490" y="10866"/>
                  </a:cubicBezTo>
                  <a:lnTo>
                    <a:pt x="8086" y="7020"/>
                  </a:lnTo>
                  <a:lnTo>
                    <a:pt x="11595" y="4549"/>
                  </a:lnTo>
                  <a:lnTo>
                    <a:pt x="11595" y="4212"/>
                  </a:lnTo>
                  <a:lnTo>
                    <a:pt x="7384" y="4212"/>
                  </a:lnTo>
                  <a:lnTo>
                    <a:pt x="598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p:cNvSpPr/>
            <p:nvPr/>
          </p:nvSpPr>
          <p:spPr>
            <a:xfrm>
              <a:off x="3371300" y="4092075"/>
              <a:ext cx="1210750" cy="1150475"/>
            </a:xfrm>
            <a:custGeom>
              <a:avLst/>
              <a:gdLst/>
              <a:ahLst/>
              <a:cxnLst/>
              <a:rect l="l" t="t" r="r" b="b"/>
              <a:pathLst>
                <a:path w="48430" h="46019" extrusionOk="0">
                  <a:moveTo>
                    <a:pt x="24215" y="1"/>
                  </a:moveTo>
                  <a:cubicBezTo>
                    <a:pt x="24040" y="1"/>
                    <a:pt x="23864" y="85"/>
                    <a:pt x="23864" y="253"/>
                  </a:cubicBezTo>
                  <a:lnTo>
                    <a:pt x="18249" y="16761"/>
                  </a:lnTo>
                  <a:cubicBezTo>
                    <a:pt x="18249" y="17098"/>
                    <a:pt x="18249" y="17098"/>
                    <a:pt x="17912" y="17098"/>
                  </a:cubicBezTo>
                  <a:lnTo>
                    <a:pt x="703" y="17098"/>
                  </a:lnTo>
                  <a:cubicBezTo>
                    <a:pt x="1" y="17098"/>
                    <a:pt x="1" y="17800"/>
                    <a:pt x="366" y="18165"/>
                  </a:cubicBezTo>
                  <a:lnTo>
                    <a:pt x="14403" y="28328"/>
                  </a:lnTo>
                  <a:lnTo>
                    <a:pt x="14403" y="28693"/>
                  </a:lnTo>
                  <a:lnTo>
                    <a:pt x="9125" y="45173"/>
                  </a:lnTo>
                  <a:cubicBezTo>
                    <a:pt x="8879" y="45685"/>
                    <a:pt x="9187" y="46018"/>
                    <a:pt x="9502" y="46018"/>
                  </a:cubicBezTo>
                  <a:cubicBezTo>
                    <a:pt x="9619" y="46018"/>
                    <a:pt x="9736" y="45973"/>
                    <a:pt x="9827" y="45875"/>
                  </a:cubicBezTo>
                  <a:lnTo>
                    <a:pt x="23864" y="35712"/>
                  </a:lnTo>
                  <a:lnTo>
                    <a:pt x="24566" y="35712"/>
                  </a:lnTo>
                  <a:lnTo>
                    <a:pt x="38604" y="45875"/>
                  </a:lnTo>
                  <a:cubicBezTo>
                    <a:pt x="38702" y="45973"/>
                    <a:pt x="38798" y="46018"/>
                    <a:pt x="38887" y="46018"/>
                  </a:cubicBezTo>
                  <a:cubicBezTo>
                    <a:pt x="39126" y="46018"/>
                    <a:pt x="39305" y="45685"/>
                    <a:pt x="39305" y="45173"/>
                  </a:cubicBezTo>
                  <a:lnTo>
                    <a:pt x="34055" y="28693"/>
                  </a:lnTo>
                  <a:lnTo>
                    <a:pt x="34055" y="28328"/>
                  </a:lnTo>
                  <a:lnTo>
                    <a:pt x="48093" y="18165"/>
                  </a:lnTo>
                  <a:cubicBezTo>
                    <a:pt x="48430" y="17800"/>
                    <a:pt x="48430" y="17098"/>
                    <a:pt x="47728" y="17098"/>
                  </a:cubicBezTo>
                  <a:lnTo>
                    <a:pt x="30546" y="17098"/>
                  </a:lnTo>
                  <a:cubicBezTo>
                    <a:pt x="30181" y="17098"/>
                    <a:pt x="30181" y="17098"/>
                    <a:pt x="30181" y="16761"/>
                  </a:cubicBezTo>
                  <a:lnTo>
                    <a:pt x="24566" y="253"/>
                  </a:lnTo>
                  <a:cubicBezTo>
                    <a:pt x="24566" y="85"/>
                    <a:pt x="24391" y="1"/>
                    <a:pt x="242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6"/>
          <p:cNvSpPr/>
          <p:nvPr/>
        </p:nvSpPr>
        <p:spPr>
          <a:xfrm rot="4354419">
            <a:off x="195541" y="137771"/>
            <a:ext cx="202588" cy="201358"/>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txBox="1">
            <a:spLocks noGrp="1"/>
          </p:cNvSpPr>
          <p:nvPr>
            <p:ph type="title"/>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4"/>
        <p:cNvGrpSpPr/>
        <p:nvPr/>
      </p:nvGrpSpPr>
      <p:grpSpPr>
        <a:xfrm>
          <a:off x="0" y="0"/>
          <a:ext cx="0" cy="0"/>
          <a:chOff x="0" y="0"/>
          <a:chExt cx="0" cy="0"/>
        </a:xfrm>
      </p:grpSpPr>
      <p:sp>
        <p:nvSpPr>
          <p:cNvPr id="85" name="Google Shape;85;p7"/>
          <p:cNvSpPr/>
          <p:nvPr/>
        </p:nvSpPr>
        <p:spPr>
          <a:xfrm>
            <a:off x="2018450" y="3712497"/>
            <a:ext cx="7125550" cy="1452053"/>
          </a:xfrm>
          <a:custGeom>
            <a:avLst/>
            <a:gdLst/>
            <a:ahLst/>
            <a:cxnLst/>
            <a:rect l="l" t="t" r="r" b="b"/>
            <a:pathLst>
              <a:path w="285022" h="72995" extrusionOk="0">
                <a:moveTo>
                  <a:pt x="239384" y="0"/>
                </a:moveTo>
                <a:cubicBezTo>
                  <a:pt x="238109" y="0"/>
                  <a:pt x="236844" y="77"/>
                  <a:pt x="235591" y="234"/>
                </a:cubicBezTo>
                <a:cubicBezTo>
                  <a:pt x="215606" y="2663"/>
                  <a:pt x="210836" y="20895"/>
                  <a:pt x="207243" y="26829"/>
                </a:cubicBezTo>
                <a:cubicBezTo>
                  <a:pt x="198879" y="40879"/>
                  <a:pt x="184073" y="54682"/>
                  <a:pt x="169186" y="61373"/>
                </a:cubicBezTo>
                <a:cubicBezTo>
                  <a:pt x="162944" y="64209"/>
                  <a:pt x="156255" y="65283"/>
                  <a:pt x="149438" y="65283"/>
                </a:cubicBezTo>
                <a:cubicBezTo>
                  <a:pt x="141189" y="65283"/>
                  <a:pt x="132753" y="63711"/>
                  <a:pt x="124694" y="61787"/>
                </a:cubicBezTo>
                <a:cubicBezTo>
                  <a:pt x="108302" y="57860"/>
                  <a:pt x="92164" y="52675"/>
                  <a:pt x="75518" y="49831"/>
                </a:cubicBezTo>
                <a:cubicBezTo>
                  <a:pt x="68310" y="48634"/>
                  <a:pt x="60944" y="47893"/>
                  <a:pt x="53617" y="47893"/>
                </a:cubicBezTo>
                <a:cubicBezTo>
                  <a:pt x="44031" y="47893"/>
                  <a:pt x="34512" y="49162"/>
                  <a:pt x="25505" y="52340"/>
                </a:cubicBezTo>
                <a:cubicBezTo>
                  <a:pt x="21578" y="53759"/>
                  <a:pt x="17898" y="55518"/>
                  <a:pt x="14385" y="57693"/>
                </a:cubicBezTo>
                <a:cubicBezTo>
                  <a:pt x="9033" y="61787"/>
                  <a:pt x="4015" y="67140"/>
                  <a:pt x="1" y="72994"/>
                </a:cubicBezTo>
                <a:lnTo>
                  <a:pt x="285021" y="72994"/>
                </a:lnTo>
                <a:lnTo>
                  <a:pt x="285021" y="27418"/>
                </a:lnTo>
                <a:cubicBezTo>
                  <a:pt x="272103" y="11561"/>
                  <a:pt x="255042" y="0"/>
                  <a:pt x="239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txBox="1">
            <a:spLocks noGrp="1"/>
          </p:cNvSpPr>
          <p:nvPr>
            <p:ph type="body" idx="1"/>
          </p:nvPr>
        </p:nvSpPr>
        <p:spPr>
          <a:xfrm>
            <a:off x="720000" y="1540175"/>
            <a:ext cx="5821200" cy="27213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Nunito"/>
              <a:buChar char="●"/>
              <a:defRPr sz="1400">
                <a:latin typeface="Nunito"/>
                <a:ea typeface="Nunito"/>
                <a:cs typeface="Nunito"/>
                <a:sym typeface="Nunito"/>
              </a:defRPr>
            </a:lvl1pPr>
            <a:lvl2pPr marL="914400" lvl="1" indent="-317500" rtl="0">
              <a:lnSpc>
                <a:spcPct val="115000"/>
              </a:lnSpc>
              <a:spcBef>
                <a:spcPts val="0"/>
              </a:spcBef>
              <a:spcAft>
                <a:spcPts val="0"/>
              </a:spcAft>
              <a:buSzPts val="1400"/>
              <a:buFont typeface="Nunito"/>
              <a:buChar char="○"/>
              <a:defRPr>
                <a:latin typeface="Nunito"/>
                <a:ea typeface="Nunito"/>
                <a:cs typeface="Nunito"/>
                <a:sym typeface="Nunito"/>
              </a:defRPr>
            </a:lvl2pPr>
            <a:lvl3pPr marL="1371600" lvl="2" indent="-317500" rtl="0">
              <a:lnSpc>
                <a:spcPct val="115000"/>
              </a:lnSpc>
              <a:spcBef>
                <a:spcPts val="0"/>
              </a:spcBef>
              <a:spcAft>
                <a:spcPts val="0"/>
              </a:spcAft>
              <a:buSzPts val="1400"/>
              <a:buFont typeface="Nunito"/>
              <a:buChar char="■"/>
              <a:defRPr>
                <a:latin typeface="Nunito"/>
                <a:ea typeface="Nunito"/>
                <a:cs typeface="Nunito"/>
                <a:sym typeface="Nunito"/>
              </a:defRPr>
            </a:lvl3pPr>
            <a:lvl4pPr marL="1828800" lvl="3" indent="-317500" rtl="0">
              <a:lnSpc>
                <a:spcPct val="115000"/>
              </a:lnSpc>
              <a:spcBef>
                <a:spcPts val="0"/>
              </a:spcBef>
              <a:spcAft>
                <a:spcPts val="0"/>
              </a:spcAft>
              <a:buSzPts val="1400"/>
              <a:buFont typeface="Nunito"/>
              <a:buChar char="●"/>
              <a:defRPr>
                <a:latin typeface="Nunito"/>
                <a:ea typeface="Nunito"/>
                <a:cs typeface="Nunito"/>
                <a:sym typeface="Nunito"/>
              </a:defRPr>
            </a:lvl4pPr>
            <a:lvl5pPr marL="2286000" lvl="4" indent="-317500" rtl="0">
              <a:lnSpc>
                <a:spcPct val="115000"/>
              </a:lnSpc>
              <a:spcBef>
                <a:spcPts val="0"/>
              </a:spcBef>
              <a:spcAft>
                <a:spcPts val="0"/>
              </a:spcAft>
              <a:buSzPts val="1400"/>
              <a:buFont typeface="Nunito"/>
              <a:buChar char="○"/>
              <a:defRPr>
                <a:latin typeface="Nunito"/>
                <a:ea typeface="Nunito"/>
                <a:cs typeface="Nunito"/>
                <a:sym typeface="Nunito"/>
              </a:defRPr>
            </a:lvl5pPr>
            <a:lvl6pPr marL="2743200" lvl="5" indent="-317500" rtl="0">
              <a:lnSpc>
                <a:spcPct val="115000"/>
              </a:lnSpc>
              <a:spcBef>
                <a:spcPts val="0"/>
              </a:spcBef>
              <a:spcAft>
                <a:spcPts val="0"/>
              </a:spcAft>
              <a:buSzPts val="1400"/>
              <a:buFont typeface="Nunito"/>
              <a:buChar char="■"/>
              <a:defRPr>
                <a:latin typeface="Nunito"/>
                <a:ea typeface="Nunito"/>
                <a:cs typeface="Nunito"/>
                <a:sym typeface="Nunito"/>
              </a:defRPr>
            </a:lvl6pPr>
            <a:lvl7pPr marL="3200400" lvl="6" indent="-317500" rtl="0">
              <a:lnSpc>
                <a:spcPct val="115000"/>
              </a:lnSpc>
              <a:spcBef>
                <a:spcPts val="0"/>
              </a:spcBef>
              <a:spcAft>
                <a:spcPts val="0"/>
              </a:spcAft>
              <a:buSzPts val="1400"/>
              <a:buFont typeface="Nunito"/>
              <a:buChar char="●"/>
              <a:defRPr>
                <a:latin typeface="Nunito"/>
                <a:ea typeface="Nunito"/>
                <a:cs typeface="Nunito"/>
                <a:sym typeface="Nunito"/>
              </a:defRPr>
            </a:lvl7pPr>
            <a:lvl8pPr marL="3657600" lvl="7" indent="-317500" rtl="0">
              <a:lnSpc>
                <a:spcPct val="115000"/>
              </a:lnSpc>
              <a:spcBef>
                <a:spcPts val="0"/>
              </a:spcBef>
              <a:spcAft>
                <a:spcPts val="0"/>
              </a:spcAft>
              <a:buSzPts val="1400"/>
              <a:buFont typeface="Nunito"/>
              <a:buChar char="○"/>
              <a:defRPr>
                <a:latin typeface="Nunito"/>
                <a:ea typeface="Nunito"/>
                <a:cs typeface="Nunito"/>
                <a:sym typeface="Nunito"/>
              </a:defRPr>
            </a:lvl8pPr>
            <a:lvl9pPr marL="4114800" lvl="8" indent="-317500" rtl="0">
              <a:lnSpc>
                <a:spcPct val="115000"/>
              </a:lnSpc>
              <a:spcBef>
                <a:spcPts val="0"/>
              </a:spcBef>
              <a:spcAft>
                <a:spcPts val="0"/>
              </a:spcAft>
              <a:buSzPts val="1400"/>
              <a:buFont typeface="Nunito"/>
              <a:buChar char="■"/>
              <a:defRPr>
                <a:latin typeface="Nunito"/>
                <a:ea typeface="Nunito"/>
                <a:cs typeface="Nunito"/>
                <a:sym typeface="Nunito"/>
              </a:defRPr>
            </a:lvl9pPr>
          </a:lstStyle>
          <a:p>
            <a:endParaRPr/>
          </a:p>
        </p:txBody>
      </p:sp>
      <p:grpSp>
        <p:nvGrpSpPr>
          <p:cNvPr id="87" name="Google Shape;87;p7"/>
          <p:cNvGrpSpPr/>
          <p:nvPr/>
        </p:nvGrpSpPr>
        <p:grpSpPr>
          <a:xfrm>
            <a:off x="8424006" y="482763"/>
            <a:ext cx="1059228" cy="497212"/>
            <a:chOff x="6786536" y="767231"/>
            <a:chExt cx="1879064" cy="882050"/>
          </a:xfrm>
        </p:grpSpPr>
        <p:sp>
          <p:nvSpPr>
            <p:cNvPr id="88" name="Google Shape;88;p7"/>
            <p:cNvSpPr/>
            <p:nvPr/>
          </p:nvSpPr>
          <p:spPr>
            <a:xfrm>
              <a:off x="6786536" y="767231"/>
              <a:ext cx="1879064" cy="882050"/>
            </a:xfrm>
            <a:custGeom>
              <a:avLst/>
              <a:gdLst/>
              <a:ahLst/>
              <a:cxnLst/>
              <a:rect l="l" t="t" r="r" b="b"/>
              <a:pathLst>
                <a:path w="105196" h="49380" extrusionOk="0">
                  <a:moveTo>
                    <a:pt x="33570" y="0"/>
                  </a:moveTo>
                  <a:cubicBezTo>
                    <a:pt x="31682" y="0"/>
                    <a:pt x="29593" y="406"/>
                    <a:pt x="27349" y="1359"/>
                  </a:cubicBezTo>
                  <a:cubicBezTo>
                    <a:pt x="17039" y="5948"/>
                    <a:pt x="18171" y="15525"/>
                    <a:pt x="18171" y="15525"/>
                  </a:cubicBezTo>
                  <a:cubicBezTo>
                    <a:pt x="18171" y="15525"/>
                    <a:pt x="15326" y="12452"/>
                    <a:pt x="12284" y="12452"/>
                  </a:cubicBezTo>
                  <a:cubicBezTo>
                    <a:pt x="11310" y="12452"/>
                    <a:pt x="10317" y="12766"/>
                    <a:pt x="9390" y="13597"/>
                  </a:cubicBezTo>
                  <a:cubicBezTo>
                    <a:pt x="5565" y="17422"/>
                    <a:pt x="8625" y="23174"/>
                    <a:pt x="8625" y="23174"/>
                  </a:cubicBezTo>
                  <a:cubicBezTo>
                    <a:pt x="8218" y="23111"/>
                    <a:pt x="7820" y="23082"/>
                    <a:pt x="7432" y="23082"/>
                  </a:cubicBezTo>
                  <a:cubicBezTo>
                    <a:pt x="3055" y="23082"/>
                    <a:pt x="0" y="26820"/>
                    <a:pt x="2108" y="29293"/>
                  </a:cubicBezTo>
                  <a:cubicBezTo>
                    <a:pt x="3065" y="30432"/>
                    <a:pt x="4679" y="30719"/>
                    <a:pt x="6062" y="30719"/>
                  </a:cubicBezTo>
                  <a:cubicBezTo>
                    <a:pt x="7462" y="30719"/>
                    <a:pt x="8625" y="30425"/>
                    <a:pt x="8625" y="30425"/>
                  </a:cubicBezTo>
                  <a:lnTo>
                    <a:pt x="8625" y="30425"/>
                  </a:lnTo>
                  <a:cubicBezTo>
                    <a:pt x="8625" y="30425"/>
                    <a:pt x="6330" y="34249"/>
                    <a:pt x="10919" y="36544"/>
                  </a:cubicBezTo>
                  <a:cubicBezTo>
                    <a:pt x="12322" y="37367"/>
                    <a:pt x="13616" y="37652"/>
                    <a:pt x="14736" y="37652"/>
                  </a:cubicBezTo>
                  <a:cubicBezTo>
                    <a:pt x="17283" y="37652"/>
                    <a:pt x="18936" y="36177"/>
                    <a:pt x="18936" y="36177"/>
                  </a:cubicBezTo>
                  <a:cubicBezTo>
                    <a:pt x="19700" y="41133"/>
                    <a:pt x="24688" y="48415"/>
                    <a:pt x="34631" y="48415"/>
                  </a:cubicBezTo>
                  <a:cubicBezTo>
                    <a:pt x="44575" y="48415"/>
                    <a:pt x="49531" y="38471"/>
                    <a:pt x="49531" y="38471"/>
                  </a:cubicBezTo>
                  <a:cubicBezTo>
                    <a:pt x="49531" y="38471"/>
                    <a:pt x="50296" y="43061"/>
                    <a:pt x="54518" y="44193"/>
                  </a:cubicBezTo>
                  <a:cubicBezTo>
                    <a:pt x="54979" y="44270"/>
                    <a:pt x="55417" y="44304"/>
                    <a:pt x="55831" y="44304"/>
                  </a:cubicBezTo>
                  <a:cubicBezTo>
                    <a:pt x="59545" y="44304"/>
                    <a:pt x="61402" y="41531"/>
                    <a:pt x="61402" y="41531"/>
                  </a:cubicBezTo>
                  <a:cubicBezTo>
                    <a:pt x="62399" y="45894"/>
                    <a:pt x="68753" y="49380"/>
                    <a:pt x="74435" y="49380"/>
                  </a:cubicBezTo>
                  <a:cubicBezTo>
                    <a:pt x="75207" y="49380"/>
                    <a:pt x="75968" y="49315"/>
                    <a:pt x="76700" y="49180"/>
                  </a:cubicBezTo>
                  <a:cubicBezTo>
                    <a:pt x="82819" y="47650"/>
                    <a:pt x="83584" y="39236"/>
                    <a:pt x="83584" y="39236"/>
                  </a:cubicBezTo>
                  <a:cubicBezTo>
                    <a:pt x="83584" y="39236"/>
                    <a:pt x="87409" y="41898"/>
                    <a:pt x="93528" y="41898"/>
                  </a:cubicBezTo>
                  <a:cubicBezTo>
                    <a:pt x="93709" y="41910"/>
                    <a:pt x="93884" y="41916"/>
                    <a:pt x="94054" y="41916"/>
                  </a:cubicBezTo>
                  <a:cubicBezTo>
                    <a:pt x="99602" y="41916"/>
                    <a:pt x="98882" y="35779"/>
                    <a:pt x="98882" y="35779"/>
                  </a:cubicBezTo>
                  <a:lnTo>
                    <a:pt x="98882" y="35779"/>
                  </a:lnTo>
                  <a:cubicBezTo>
                    <a:pt x="99031" y="35805"/>
                    <a:pt x="99188" y="35818"/>
                    <a:pt x="99351" y="35818"/>
                  </a:cubicBezTo>
                  <a:cubicBezTo>
                    <a:pt x="101692" y="35818"/>
                    <a:pt x="105196" y="33163"/>
                    <a:pt x="102707" y="28528"/>
                  </a:cubicBezTo>
                  <a:cubicBezTo>
                    <a:pt x="101498" y="26288"/>
                    <a:pt x="99832" y="25671"/>
                    <a:pt x="98364" y="25671"/>
                  </a:cubicBezTo>
                  <a:cubicBezTo>
                    <a:pt x="96562" y="25671"/>
                    <a:pt x="95058" y="26600"/>
                    <a:pt x="95058" y="26600"/>
                  </a:cubicBezTo>
                  <a:cubicBezTo>
                    <a:pt x="93910" y="23541"/>
                    <a:pt x="91807" y="22776"/>
                    <a:pt x="89990" y="22776"/>
                  </a:cubicBezTo>
                  <a:cubicBezTo>
                    <a:pt x="88174" y="22776"/>
                    <a:pt x="86644" y="23541"/>
                    <a:pt x="86644" y="23541"/>
                  </a:cubicBezTo>
                  <a:cubicBezTo>
                    <a:pt x="85300" y="19742"/>
                    <a:pt x="82382" y="18955"/>
                    <a:pt x="80195" y="18955"/>
                  </a:cubicBezTo>
                  <a:cubicBezTo>
                    <a:pt x="78647" y="18955"/>
                    <a:pt x="77465" y="19349"/>
                    <a:pt x="77465" y="19349"/>
                  </a:cubicBezTo>
                  <a:cubicBezTo>
                    <a:pt x="77465" y="19349"/>
                    <a:pt x="80127" y="10537"/>
                    <a:pt x="69418" y="7111"/>
                  </a:cubicBezTo>
                  <a:cubicBezTo>
                    <a:pt x="67444" y="6473"/>
                    <a:pt x="65692" y="6214"/>
                    <a:pt x="64146" y="6214"/>
                  </a:cubicBezTo>
                  <a:cubicBezTo>
                    <a:pt x="57307" y="6214"/>
                    <a:pt x="54518" y="11302"/>
                    <a:pt x="54518" y="11302"/>
                  </a:cubicBezTo>
                  <a:cubicBezTo>
                    <a:pt x="53309" y="8211"/>
                    <a:pt x="51100" y="7359"/>
                    <a:pt x="49034" y="7359"/>
                  </a:cubicBezTo>
                  <a:cubicBezTo>
                    <a:pt x="46498" y="7359"/>
                    <a:pt x="44177" y="8641"/>
                    <a:pt x="44177" y="8641"/>
                  </a:cubicBezTo>
                  <a:cubicBezTo>
                    <a:pt x="44177" y="4779"/>
                    <a:pt x="40049" y="0"/>
                    <a:pt x="3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6786536" y="989637"/>
              <a:ext cx="1872919" cy="659644"/>
            </a:xfrm>
            <a:custGeom>
              <a:avLst/>
              <a:gdLst/>
              <a:ahLst/>
              <a:cxnLst/>
              <a:rect l="l" t="t" r="r" b="b"/>
              <a:pathLst>
                <a:path w="104852" h="36929" extrusionOk="0">
                  <a:moveTo>
                    <a:pt x="12284" y="1"/>
                  </a:moveTo>
                  <a:cubicBezTo>
                    <a:pt x="11310" y="1"/>
                    <a:pt x="10317" y="315"/>
                    <a:pt x="9390" y="1146"/>
                  </a:cubicBezTo>
                  <a:cubicBezTo>
                    <a:pt x="5565" y="4971"/>
                    <a:pt x="8625" y="10723"/>
                    <a:pt x="8625" y="10723"/>
                  </a:cubicBezTo>
                  <a:cubicBezTo>
                    <a:pt x="8218" y="10660"/>
                    <a:pt x="7820" y="10631"/>
                    <a:pt x="7432" y="10631"/>
                  </a:cubicBezTo>
                  <a:cubicBezTo>
                    <a:pt x="3055" y="10631"/>
                    <a:pt x="0" y="14369"/>
                    <a:pt x="2108" y="16842"/>
                  </a:cubicBezTo>
                  <a:cubicBezTo>
                    <a:pt x="3065" y="17981"/>
                    <a:pt x="4679" y="18268"/>
                    <a:pt x="6062" y="18268"/>
                  </a:cubicBezTo>
                  <a:cubicBezTo>
                    <a:pt x="7462" y="18268"/>
                    <a:pt x="8625" y="17974"/>
                    <a:pt x="8625" y="17974"/>
                  </a:cubicBezTo>
                  <a:lnTo>
                    <a:pt x="8625" y="17974"/>
                  </a:lnTo>
                  <a:cubicBezTo>
                    <a:pt x="8625" y="17974"/>
                    <a:pt x="6330" y="21798"/>
                    <a:pt x="10919" y="24093"/>
                  </a:cubicBezTo>
                  <a:cubicBezTo>
                    <a:pt x="12322" y="24916"/>
                    <a:pt x="13616" y="25201"/>
                    <a:pt x="14736" y="25201"/>
                  </a:cubicBezTo>
                  <a:cubicBezTo>
                    <a:pt x="17283" y="25201"/>
                    <a:pt x="18936" y="23726"/>
                    <a:pt x="18936" y="23726"/>
                  </a:cubicBezTo>
                  <a:cubicBezTo>
                    <a:pt x="19700" y="28682"/>
                    <a:pt x="24688" y="35964"/>
                    <a:pt x="34631" y="35964"/>
                  </a:cubicBezTo>
                  <a:cubicBezTo>
                    <a:pt x="44575" y="35964"/>
                    <a:pt x="49531" y="26020"/>
                    <a:pt x="49531" y="26020"/>
                  </a:cubicBezTo>
                  <a:cubicBezTo>
                    <a:pt x="49531" y="26020"/>
                    <a:pt x="50296" y="30610"/>
                    <a:pt x="54518" y="31742"/>
                  </a:cubicBezTo>
                  <a:cubicBezTo>
                    <a:pt x="54979" y="31819"/>
                    <a:pt x="55417" y="31853"/>
                    <a:pt x="55831" y="31853"/>
                  </a:cubicBezTo>
                  <a:cubicBezTo>
                    <a:pt x="59545" y="31853"/>
                    <a:pt x="61402" y="29080"/>
                    <a:pt x="61402" y="29080"/>
                  </a:cubicBezTo>
                  <a:cubicBezTo>
                    <a:pt x="62399" y="33443"/>
                    <a:pt x="68753" y="36929"/>
                    <a:pt x="74435" y="36929"/>
                  </a:cubicBezTo>
                  <a:cubicBezTo>
                    <a:pt x="75207" y="36929"/>
                    <a:pt x="75968" y="36864"/>
                    <a:pt x="76700" y="36729"/>
                  </a:cubicBezTo>
                  <a:cubicBezTo>
                    <a:pt x="82819" y="35199"/>
                    <a:pt x="83584" y="26785"/>
                    <a:pt x="83584" y="26785"/>
                  </a:cubicBezTo>
                  <a:cubicBezTo>
                    <a:pt x="83584" y="26785"/>
                    <a:pt x="87409" y="29447"/>
                    <a:pt x="93528" y="29447"/>
                  </a:cubicBezTo>
                  <a:cubicBezTo>
                    <a:pt x="93709" y="29459"/>
                    <a:pt x="93884" y="29465"/>
                    <a:pt x="94054" y="29465"/>
                  </a:cubicBezTo>
                  <a:cubicBezTo>
                    <a:pt x="99602" y="29465"/>
                    <a:pt x="98882" y="23328"/>
                    <a:pt x="98882" y="23328"/>
                  </a:cubicBezTo>
                  <a:lnTo>
                    <a:pt x="98882" y="23328"/>
                  </a:lnTo>
                  <a:cubicBezTo>
                    <a:pt x="99032" y="23354"/>
                    <a:pt x="99188" y="23367"/>
                    <a:pt x="99348" y="23367"/>
                  </a:cubicBezTo>
                  <a:cubicBezTo>
                    <a:pt x="101649" y="23367"/>
                    <a:pt x="104852" y="20734"/>
                    <a:pt x="102707" y="16444"/>
                  </a:cubicBezTo>
                  <a:cubicBezTo>
                    <a:pt x="101258" y="15764"/>
                    <a:pt x="99925" y="15500"/>
                    <a:pt x="98727" y="15500"/>
                  </a:cubicBezTo>
                  <a:cubicBezTo>
                    <a:pt x="94534" y="15500"/>
                    <a:pt x="91998" y="18739"/>
                    <a:pt x="91998" y="18739"/>
                  </a:cubicBezTo>
                  <a:cubicBezTo>
                    <a:pt x="91998" y="18739"/>
                    <a:pt x="91600" y="16842"/>
                    <a:pt x="88541" y="16077"/>
                  </a:cubicBezTo>
                  <a:cubicBezTo>
                    <a:pt x="88160" y="15968"/>
                    <a:pt x="87788" y="15921"/>
                    <a:pt x="87428" y="15921"/>
                  </a:cubicBezTo>
                  <a:cubicBezTo>
                    <a:pt x="85270" y="15921"/>
                    <a:pt x="83584" y="17607"/>
                    <a:pt x="83584" y="17607"/>
                  </a:cubicBezTo>
                  <a:cubicBezTo>
                    <a:pt x="83584" y="17607"/>
                    <a:pt x="81425" y="13606"/>
                    <a:pt x="78776" y="13606"/>
                  </a:cubicBezTo>
                  <a:cubicBezTo>
                    <a:pt x="78467" y="13606"/>
                    <a:pt x="78152" y="13661"/>
                    <a:pt x="77832" y="13782"/>
                  </a:cubicBezTo>
                  <a:cubicBezTo>
                    <a:pt x="74773" y="14547"/>
                    <a:pt x="72876" y="16077"/>
                    <a:pt x="72876" y="16077"/>
                  </a:cubicBezTo>
                  <a:cubicBezTo>
                    <a:pt x="72876" y="16077"/>
                    <a:pt x="73641" y="7663"/>
                    <a:pt x="67124" y="4971"/>
                  </a:cubicBezTo>
                  <a:cubicBezTo>
                    <a:pt x="65751" y="4407"/>
                    <a:pt x="64411" y="4185"/>
                    <a:pt x="63151" y="4185"/>
                  </a:cubicBezTo>
                  <a:cubicBezTo>
                    <a:pt x="58460" y="4185"/>
                    <a:pt x="54885" y="7265"/>
                    <a:pt x="54885" y="7265"/>
                  </a:cubicBezTo>
                  <a:cubicBezTo>
                    <a:pt x="53317" y="4245"/>
                    <a:pt x="51669" y="3212"/>
                    <a:pt x="50149" y="3212"/>
                  </a:cubicBezTo>
                  <a:cubicBezTo>
                    <a:pt x="46865" y="3212"/>
                    <a:pt x="44177" y="8030"/>
                    <a:pt x="44177" y="8030"/>
                  </a:cubicBezTo>
                  <a:cubicBezTo>
                    <a:pt x="43137" y="7099"/>
                    <a:pt x="42154" y="6759"/>
                    <a:pt x="41274" y="6759"/>
                  </a:cubicBezTo>
                  <a:cubicBezTo>
                    <a:pt x="38915" y="6759"/>
                    <a:pt x="37293" y="9193"/>
                    <a:pt x="37293" y="9193"/>
                  </a:cubicBezTo>
                  <a:cubicBezTo>
                    <a:pt x="37293" y="9193"/>
                    <a:pt x="35551" y="1099"/>
                    <a:pt x="29345" y="1099"/>
                  </a:cubicBezTo>
                  <a:cubicBezTo>
                    <a:pt x="29076" y="1099"/>
                    <a:pt x="28798" y="1114"/>
                    <a:pt x="28512" y="1146"/>
                  </a:cubicBezTo>
                  <a:cubicBezTo>
                    <a:pt x="21628" y="1911"/>
                    <a:pt x="20098" y="8428"/>
                    <a:pt x="20098" y="8428"/>
                  </a:cubicBezTo>
                  <a:cubicBezTo>
                    <a:pt x="20465" y="5735"/>
                    <a:pt x="18171" y="3074"/>
                    <a:pt x="18171" y="3074"/>
                  </a:cubicBezTo>
                  <a:cubicBezTo>
                    <a:pt x="18171" y="3074"/>
                    <a:pt x="15326" y="1"/>
                    <a:pt x="12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6810526" y="1235818"/>
              <a:ext cx="1836908" cy="413463"/>
            </a:xfrm>
            <a:custGeom>
              <a:avLst/>
              <a:gdLst/>
              <a:ahLst/>
              <a:cxnLst/>
              <a:rect l="l" t="t" r="r" b="b"/>
              <a:pathLst>
                <a:path w="102836" h="23147" extrusionOk="0">
                  <a:moveTo>
                    <a:pt x="10708" y="0"/>
                  </a:moveTo>
                  <a:lnTo>
                    <a:pt x="10708" y="0"/>
                  </a:lnTo>
                  <a:cubicBezTo>
                    <a:pt x="7995" y="1574"/>
                    <a:pt x="5688" y="2089"/>
                    <a:pt x="3699" y="2089"/>
                  </a:cubicBezTo>
                  <a:cubicBezTo>
                    <a:pt x="2324" y="2089"/>
                    <a:pt x="1101" y="1843"/>
                    <a:pt x="0" y="1530"/>
                  </a:cubicBezTo>
                  <a:lnTo>
                    <a:pt x="0" y="1530"/>
                  </a:lnTo>
                  <a:cubicBezTo>
                    <a:pt x="0" y="1897"/>
                    <a:pt x="398" y="2662"/>
                    <a:pt x="765" y="3060"/>
                  </a:cubicBezTo>
                  <a:cubicBezTo>
                    <a:pt x="1722" y="4199"/>
                    <a:pt x="3336" y="4486"/>
                    <a:pt x="4719" y="4486"/>
                  </a:cubicBezTo>
                  <a:cubicBezTo>
                    <a:pt x="6119" y="4486"/>
                    <a:pt x="7282" y="4192"/>
                    <a:pt x="7282" y="4192"/>
                  </a:cubicBezTo>
                  <a:lnTo>
                    <a:pt x="7282" y="4192"/>
                  </a:lnTo>
                  <a:cubicBezTo>
                    <a:pt x="7282" y="4192"/>
                    <a:pt x="4987" y="8016"/>
                    <a:pt x="9576" y="10311"/>
                  </a:cubicBezTo>
                  <a:cubicBezTo>
                    <a:pt x="10979" y="11134"/>
                    <a:pt x="12273" y="11419"/>
                    <a:pt x="13393" y="11419"/>
                  </a:cubicBezTo>
                  <a:cubicBezTo>
                    <a:pt x="15940" y="11419"/>
                    <a:pt x="17593" y="9944"/>
                    <a:pt x="17593" y="9944"/>
                  </a:cubicBezTo>
                  <a:cubicBezTo>
                    <a:pt x="18357" y="14900"/>
                    <a:pt x="23345" y="22182"/>
                    <a:pt x="33288" y="22182"/>
                  </a:cubicBezTo>
                  <a:cubicBezTo>
                    <a:pt x="43232" y="22182"/>
                    <a:pt x="48188" y="12238"/>
                    <a:pt x="48188" y="12238"/>
                  </a:cubicBezTo>
                  <a:cubicBezTo>
                    <a:pt x="48188" y="12238"/>
                    <a:pt x="48953" y="16828"/>
                    <a:pt x="53175" y="17960"/>
                  </a:cubicBezTo>
                  <a:cubicBezTo>
                    <a:pt x="53636" y="18037"/>
                    <a:pt x="54074" y="18071"/>
                    <a:pt x="54488" y="18071"/>
                  </a:cubicBezTo>
                  <a:cubicBezTo>
                    <a:pt x="58202" y="18071"/>
                    <a:pt x="60059" y="15298"/>
                    <a:pt x="60059" y="15298"/>
                  </a:cubicBezTo>
                  <a:cubicBezTo>
                    <a:pt x="61056" y="19661"/>
                    <a:pt x="67410" y="23147"/>
                    <a:pt x="73092" y="23147"/>
                  </a:cubicBezTo>
                  <a:cubicBezTo>
                    <a:pt x="73864" y="23147"/>
                    <a:pt x="74625" y="23082"/>
                    <a:pt x="75357" y="22947"/>
                  </a:cubicBezTo>
                  <a:cubicBezTo>
                    <a:pt x="81476" y="21417"/>
                    <a:pt x="82241" y="13003"/>
                    <a:pt x="82241" y="13003"/>
                  </a:cubicBezTo>
                  <a:cubicBezTo>
                    <a:pt x="82241" y="13003"/>
                    <a:pt x="86066" y="15665"/>
                    <a:pt x="92185" y="15665"/>
                  </a:cubicBezTo>
                  <a:cubicBezTo>
                    <a:pt x="92366" y="15677"/>
                    <a:pt x="92541" y="15683"/>
                    <a:pt x="92711" y="15683"/>
                  </a:cubicBezTo>
                  <a:cubicBezTo>
                    <a:pt x="98259" y="15683"/>
                    <a:pt x="97539" y="9546"/>
                    <a:pt x="97539" y="9546"/>
                  </a:cubicBezTo>
                  <a:lnTo>
                    <a:pt x="97539" y="9546"/>
                  </a:lnTo>
                  <a:cubicBezTo>
                    <a:pt x="97681" y="9576"/>
                    <a:pt x="97833" y="9591"/>
                    <a:pt x="97990" y="9591"/>
                  </a:cubicBezTo>
                  <a:cubicBezTo>
                    <a:pt x="99931" y="9591"/>
                    <a:pt x="102836" y="7362"/>
                    <a:pt x="102128" y="3825"/>
                  </a:cubicBezTo>
                  <a:lnTo>
                    <a:pt x="102128" y="3825"/>
                  </a:lnTo>
                  <a:cubicBezTo>
                    <a:pt x="100638" y="6546"/>
                    <a:pt x="98504" y="7023"/>
                    <a:pt x="97189" y="7023"/>
                  </a:cubicBezTo>
                  <a:cubicBezTo>
                    <a:pt x="96480" y="7023"/>
                    <a:pt x="96009" y="6884"/>
                    <a:pt x="96009" y="6884"/>
                  </a:cubicBezTo>
                  <a:cubicBezTo>
                    <a:pt x="96009" y="6884"/>
                    <a:pt x="96009" y="10709"/>
                    <a:pt x="89890" y="11473"/>
                  </a:cubicBezTo>
                  <a:cubicBezTo>
                    <a:pt x="89480" y="11528"/>
                    <a:pt x="89083" y="11553"/>
                    <a:pt x="88697" y="11553"/>
                  </a:cubicBezTo>
                  <a:cubicBezTo>
                    <a:pt x="83667" y="11553"/>
                    <a:pt x="80711" y="7251"/>
                    <a:pt x="80711" y="7251"/>
                  </a:cubicBezTo>
                  <a:cubicBezTo>
                    <a:pt x="80711" y="7251"/>
                    <a:pt x="78417" y="16063"/>
                    <a:pt x="70768" y="16828"/>
                  </a:cubicBezTo>
                  <a:cubicBezTo>
                    <a:pt x="70450" y="16860"/>
                    <a:pt x="70143" y="16875"/>
                    <a:pt x="69849" y="16875"/>
                  </a:cubicBezTo>
                  <a:cubicBezTo>
                    <a:pt x="63057" y="16875"/>
                    <a:pt x="62354" y="8781"/>
                    <a:pt x="62354" y="8781"/>
                  </a:cubicBezTo>
                  <a:cubicBezTo>
                    <a:pt x="62354" y="8781"/>
                    <a:pt x="61589" y="12238"/>
                    <a:pt x="55837" y="13003"/>
                  </a:cubicBezTo>
                  <a:cubicBezTo>
                    <a:pt x="55468" y="13081"/>
                    <a:pt x="55110" y="13118"/>
                    <a:pt x="54763" y="13118"/>
                  </a:cubicBezTo>
                  <a:cubicBezTo>
                    <a:pt x="50076" y="13118"/>
                    <a:pt x="47423" y="6486"/>
                    <a:pt x="47423" y="6486"/>
                  </a:cubicBezTo>
                  <a:cubicBezTo>
                    <a:pt x="47423" y="6486"/>
                    <a:pt x="44761" y="15298"/>
                    <a:pt x="32523" y="15665"/>
                  </a:cubicBezTo>
                  <a:cubicBezTo>
                    <a:pt x="32321" y="15671"/>
                    <a:pt x="32123" y="15675"/>
                    <a:pt x="31927" y="15675"/>
                  </a:cubicBezTo>
                  <a:cubicBezTo>
                    <a:pt x="19912" y="15675"/>
                    <a:pt x="20652" y="3825"/>
                    <a:pt x="20652" y="3825"/>
                  </a:cubicBezTo>
                  <a:lnTo>
                    <a:pt x="20652" y="3825"/>
                  </a:lnTo>
                  <a:cubicBezTo>
                    <a:pt x="20652" y="3825"/>
                    <a:pt x="18756" y="6985"/>
                    <a:pt x="14687" y="6985"/>
                  </a:cubicBezTo>
                  <a:cubicBezTo>
                    <a:pt x="14280" y="6985"/>
                    <a:pt x="13852" y="6954"/>
                    <a:pt x="13401" y="6884"/>
                  </a:cubicBezTo>
                  <a:cubicBezTo>
                    <a:pt x="8414" y="6119"/>
                    <a:pt x="10708" y="0"/>
                    <a:pt x="10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7083768" y="1235818"/>
              <a:ext cx="218637" cy="90045"/>
            </a:xfrm>
            <a:custGeom>
              <a:avLst/>
              <a:gdLst/>
              <a:ahLst/>
              <a:cxnLst/>
              <a:rect l="l" t="t" r="r" b="b"/>
              <a:pathLst>
                <a:path w="12240" h="5041" extrusionOk="0">
                  <a:moveTo>
                    <a:pt x="1" y="0"/>
                  </a:moveTo>
                  <a:cubicBezTo>
                    <a:pt x="1" y="0"/>
                    <a:pt x="2529" y="5040"/>
                    <a:pt x="6601" y="5040"/>
                  </a:cubicBezTo>
                  <a:cubicBezTo>
                    <a:pt x="8249" y="5040"/>
                    <a:pt x="10150" y="4215"/>
                    <a:pt x="12239" y="1897"/>
                  </a:cubicBezTo>
                  <a:lnTo>
                    <a:pt x="12239" y="1897"/>
                  </a:lnTo>
                  <a:cubicBezTo>
                    <a:pt x="12239" y="1897"/>
                    <a:pt x="10605" y="2831"/>
                    <a:pt x="7981" y="2831"/>
                  </a:cubicBezTo>
                  <a:cubicBezTo>
                    <a:pt x="5856" y="2831"/>
                    <a:pt x="3082" y="2218"/>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7835244" y="1290459"/>
              <a:ext cx="204954" cy="106925"/>
            </a:xfrm>
            <a:custGeom>
              <a:avLst/>
              <a:gdLst/>
              <a:ahLst/>
              <a:cxnLst/>
              <a:rect l="l" t="t" r="r" b="b"/>
              <a:pathLst>
                <a:path w="11474" h="5986" extrusionOk="0">
                  <a:moveTo>
                    <a:pt x="398" y="1"/>
                  </a:moveTo>
                  <a:cubicBezTo>
                    <a:pt x="398" y="1"/>
                    <a:pt x="0" y="4957"/>
                    <a:pt x="4589" y="5722"/>
                  </a:cubicBezTo>
                  <a:cubicBezTo>
                    <a:pt x="5322" y="5908"/>
                    <a:pt x="5996" y="5986"/>
                    <a:pt x="6612" y="5986"/>
                  </a:cubicBezTo>
                  <a:cubicBezTo>
                    <a:pt x="9853" y="5986"/>
                    <a:pt x="11473" y="3825"/>
                    <a:pt x="11473" y="3825"/>
                  </a:cubicBezTo>
                  <a:lnTo>
                    <a:pt x="11473" y="3825"/>
                  </a:lnTo>
                  <a:cubicBezTo>
                    <a:pt x="11473" y="3825"/>
                    <a:pt x="10037" y="4503"/>
                    <a:pt x="8038" y="4503"/>
                  </a:cubicBezTo>
                  <a:cubicBezTo>
                    <a:pt x="5789" y="4503"/>
                    <a:pt x="2827" y="3645"/>
                    <a:pt x="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7"/>
          <p:cNvGrpSpPr/>
          <p:nvPr/>
        </p:nvGrpSpPr>
        <p:grpSpPr>
          <a:xfrm>
            <a:off x="8179330" y="231793"/>
            <a:ext cx="742376" cy="425442"/>
            <a:chOff x="8228005" y="253993"/>
            <a:chExt cx="742376" cy="425442"/>
          </a:xfrm>
        </p:grpSpPr>
        <p:sp>
          <p:nvSpPr>
            <p:cNvPr id="94" name="Google Shape;94;p7"/>
            <p:cNvSpPr/>
            <p:nvPr/>
          </p:nvSpPr>
          <p:spPr>
            <a:xfrm>
              <a:off x="8228005" y="390580"/>
              <a:ext cx="287060" cy="288854"/>
            </a:xfrm>
            <a:custGeom>
              <a:avLst/>
              <a:gdLst/>
              <a:ahLst/>
              <a:cxnLst/>
              <a:rect l="l" t="t" r="r" b="b"/>
              <a:pathLst>
                <a:path w="1309" h="1317" extrusionOk="0">
                  <a:moveTo>
                    <a:pt x="703" y="0"/>
                  </a:moveTo>
                  <a:lnTo>
                    <a:pt x="501" y="509"/>
                  </a:lnTo>
                  <a:lnTo>
                    <a:pt x="0" y="606"/>
                  </a:lnTo>
                  <a:lnTo>
                    <a:pt x="404" y="808"/>
                  </a:lnTo>
                  <a:lnTo>
                    <a:pt x="299" y="1317"/>
                  </a:lnTo>
                  <a:lnTo>
                    <a:pt x="703" y="1115"/>
                  </a:lnTo>
                  <a:lnTo>
                    <a:pt x="1106" y="1317"/>
                  </a:lnTo>
                  <a:lnTo>
                    <a:pt x="1010" y="808"/>
                  </a:lnTo>
                  <a:lnTo>
                    <a:pt x="1308" y="509"/>
                  </a:lnTo>
                  <a:lnTo>
                    <a:pt x="905" y="40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p:cNvSpPr/>
            <p:nvPr/>
          </p:nvSpPr>
          <p:spPr>
            <a:xfrm>
              <a:off x="8765380" y="253993"/>
              <a:ext cx="205001" cy="212782"/>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 name="Google Shape;96;p7"/>
          <p:cNvSpPr/>
          <p:nvPr/>
        </p:nvSpPr>
        <p:spPr>
          <a:xfrm>
            <a:off x="8629030" y="624980"/>
            <a:ext cx="205001" cy="212782"/>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txBox="1">
            <a:spLocks noGrp="1"/>
          </p:cNvSpPr>
          <p:nvPr>
            <p:ph type="title"/>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9"/>
          <p:cNvSpPr/>
          <p:nvPr/>
        </p:nvSpPr>
        <p:spPr>
          <a:xfrm rot="-5400000">
            <a:off x="7179569" y="70446"/>
            <a:ext cx="2034860" cy="1894049"/>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txBox="1">
            <a:spLocks noGrp="1"/>
          </p:cNvSpPr>
          <p:nvPr>
            <p:ph type="title"/>
          </p:nvPr>
        </p:nvSpPr>
        <p:spPr>
          <a:xfrm>
            <a:off x="1892700" y="1634325"/>
            <a:ext cx="53586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Font typeface="Lexend SemiBold"/>
              <a:buNone/>
              <a:defRPr sz="4500">
                <a:latin typeface="Lexend SemiBold"/>
                <a:ea typeface="Lexend SemiBold"/>
                <a:cs typeface="Lexend SemiBold"/>
                <a:sym typeface="Lexend SemiBold"/>
              </a:defRPr>
            </a:lvl1pPr>
            <a:lvl2pPr lvl="1" algn="ctr" rtl="0">
              <a:spcBef>
                <a:spcPts val="0"/>
              </a:spcBef>
              <a:spcAft>
                <a:spcPts val="0"/>
              </a:spcAft>
              <a:buSzPts val="3600"/>
              <a:buFont typeface="Lexend SemiBold"/>
              <a:buNone/>
              <a:defRPr sz="3600">
                <a:latin typeface="Lexend SemiBold"/>
                <a:ea typeface="Lexend SemiBold"/>
                <a:cs typeface="Lexend SemiBold"/>
                <a:sym typeface="Lexend SemiBold"/>
              </a:defRPr>
            </a:lvl2pPr>
            <a:lvl3pPr lvl="2" algn="ctr" rtl="0">
              <a:spcBef>
                <a:spcPts val="0"/>
              </a:spcBef>
              <a:spcAft>
                <a:spcPts val="0"/>
              </a:spcAft>
              <a:buSzPts val="3600"/>
              <a:buFont typeface="Lexend SemiBold"/>
              <a:buNone/>
              <a:defRPr sz="3600">
                <a:latin typeface="Lexend SemiBold"/>
                <a:ea typeface="Lexend SemiBold"/>
                <a:cs typeface="Lexend SemiBold"/>
                <a:sym typeface="Lexend SemiBold"/>
              </a:defRPr>
            </a:lvl3pPr>
            <a:lvl4pPr lvl="3" algn="ctr" rtl="0">
              <a:spcBef>
                <a:spcPts val="0"/>
              </a:spcBef>
              <a:spcAft>
                <a:spcPts val="0"/>
              </a:spcAft>
              <a:buSzPts val="3600"/>
              <a:buFont typeface="Lexend SemiBold"/>
              <a:buNone/>
              <a:defRPr sz="3600">
                <a:latin typeface="Lexend SemiBold"/>
                <a:ea typeface="Lexend SemiBold"/>
                <a:cs typeface="Lexend SemiBold"/>
                <a:sym typeface="Lexend SemiBold"/>
              </a:defRPr>
            </a:lvl4pPr>
            <a:lvl5pPr lvl="4" algn="ctr" rtl="0">
              <a:spcBef>
                <a:spcPts val="0"/>
              </a:spcBef>
              <a:spcAft>
                <a:spcPts val="0"/>
              </a:spcAft>
              <a:buSzPts val="3600"/>
              <a:buFont typeface="Lexend SemiBold"/>
              <a:buNone/>
              <a:defRPr sz="3600">
                <a:latin typeface="Lexend SemiBold"/>
                <a:ea typeface="Lexend SemiBold"/>
                <a:cs typeface="Lexend SemiBold"/>
                <a:sym typeface="Lexend SemiBold"/>
              </a:defRPr>
            </a:lvl5pPr>
            <a:lvl6pPr lvl="5" algn="ctr" rtl="0">
              <a:spcBef>
                <a:spcPts val="0"/>
              </a:spcBef>
              <a:spcAft>
                <a:spcPts val="0"/>
              </a:spcAft>
              <a:buSzPts val="3600"/>
              <a:buFont typeface="Lexend SemiBold"/>
              <a:buNone/>
              <a:defRPr sz="3600">
                <a:latin typeface="Lexend SemiBold"/>
                <a:ea typeface="Lexend SemiBold"/>
                <a:cs typeface="Lexend SemiBold"/>
                <a:sym typeface="Lexend SemiBold"/>
              </a:defRPr>
            </a:lvl6pPr>
            <a:lvl7pPr lvl="6" algn="ctr" rtl="0">
              <a:spcBef>
                <a:spcPts val="0"/>
              </a:spcBef>
              <a:spcAft>
                <a:spcPts val="0"/>
              </a:spcAft>
              <a:buSzPts val="3600"/>
              <a:buFont typeface="Lexend SemiBold"/>
              <a:buNone/>
              <a:defRPr sz="3600">
                <a:latin typeface="Lexend SemiBold"/>
                <a:ea typeface="Lexend SemiBold"/>
                <a:cs typeface="Lexend SemiBold"/>
                <a:sym typeface="Lexend SemiBold"/>
              </a:defRPr>
            </a:lvl7pPr>
            <a:lvl8pPr lvl="7" algn="ctr" rtl="0">
              <a:spcBef>
                <a:spcPts val="0"/>
              </a:spcBef>
              <a:spcAft>
                <a:spcPts val="0"/>
              </a:spcAft>
              <a:buSzPts val="3600"/>
              <a:buFont typeface="Lexend SemiBold"/>
              <a:buNone/>
              <a:defRPr sz="3600">
                <a:latin typeface="Lexend SemiBold"/>
                <a:ea typeface="Lexend SemiBold"/>
                <a:cs typeface="Lexend SemiBold"/>
                <a:sym typeface="Lexend SemiBold"/>
              </a:defRPr>
            </a:lvl8pPr>
            <a:lvl9pPr lvl="8" algn="ctr" rtl="0">
              <a:spcBef>
                <a:spcPts val="0"/>
              </a:spcBef>
              <a:spcAft>
                <a:spcPts val="0"/>
              </a:spcAft>
              <a:buSzPts val="3600"/>
              <a:buFont typeface="Lexend SemiBold"/>
              <a:buNone/>
              <a:defRPr sz="3600">
                <a:latin typeface="Lexend SemiBold"/>
                <a:ea typeface="Lexend SemiBold"/>
                <a:cs typeface="Lexend SemiBold"/>
                <a:sym typeface="Lexend SemiBold"/>
              </a:defRPr>
            </a:lvl9pPr>
          </a:lstStyle>
          <a:p>
            <a:endParaRPr/>
          </a:p>
        </p:txBody>
      </p:sp>
      <p:sp>
        <p:nvSpPr>
          <p:cNvPr id="122" name="Google Shape;122;p9"/>
          <p:cNvSpPr txBox="1">
            <a:spLocks noGrp="1"/>
          </p:cNvSpPr>
          <p:nvPr>
            <p:ph type="subTitle" idx="1"/>
          </p:nvPr>
        </p:nvSpPr>
        <p:spPr>
          <a:xfrm>
            <a:off x="1892800" y="2456000"/>
            <a:ext cx="5358600" cy="116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Nunito"/>
              <a:buNone/>
              <a:defRPr sz="1600">
                <a:latin typeface="Nunito"/>
                <a:ea typeface="Nunito"/>
                <a:cs typeface="Nunito"/>
                <a:sym typeface="Nunito"/>
              </a:defRPr>
            </a:lvl1pPr>
            <a:lvl2pPr lvl="1" algn="ctr" rtl="0">
              <a:lnSpc>
                <a:spcPct val="100000"/>
              </a:lnSpc>
              <a:spcBef>
                <a:spcPts val="0"/>
              </a:spcBef>
              <a:spcAft>
                <a:spcPts val="0"/>
              </a:spcAft>
              <a:buSzPts val="1400"/>
              <a:buFont typeface="Nunito"/>
              <a:buNone/>
              <a:defRPr>
                <a:latin typeface="Nunito"/>
                <a:ea typeface="Nunito"/>
                <a:cs typeface="Nunito"/>
                <a:sym typeface="Nunito"/>
              </a:defRPr>
            </a:lvl2pPr>
            <a:lvl3pPr lvl="2" algn="ctr" rtl="0">
              <a:lnSpc>
                <a:spcPct val="100000"/>
              </a:lnSpc>
              <a:spcBef>
                <a:spcPts val="0"/>
              </a:spcBef>
              <a:spcAft>
                <a:spcPts val="0"/>
              </a:spcAft>
              <a:buSzPts val="1400"/>
              <a:buFont typeface="Nunito"/>
              <a:buNone/>
              <a:defRPr>
                <a:latin typeface="Nunito"/>
                <a:ea typeface="Nunito"/>
                <a:cs typeface="Nunito"/>
                <a:sym typeface="Nunito"/>
              </a:defRPr>
            </a:lvl3pPr>
            <a:lvl4pPr lvl="3" algn="ctr" rtl="0">
              <a:lnSpc>
                <a:spcPct val="100000"/>
              </a:lnSpc>
              <a:spcBef>
                <a:spcPts val="0"/>
              </a:spcBef>
              <a:spcAft>
                <a:spcPts val="0"/>
              </a:spcAft>
              <a:buSzPts val="1400"/>
              <a:buFont typeface="Nunito"/>
              <a:buNone/>
              <a:defRPr>
                <a:latin typeface="Nunito"/>
                <a:ea typeface="Nunito"/>
                <a:cs typeface="Nunito"/>
                <a:sym typeface="Nunito"/>
              </a:defRPr>
            </a:lvl4pPr>
            <a:lvl5pPr lvl="4" algn="ctr" rtl="0">
              <a:lnSpc>
                <a:spcPct val="100000"/>
              </a:lnSpc>
              <a:spcBef>
                <a:spcPts val="0"/>
              </a:spcBef>
              <a:spcAft>
                <a:spcPts val="0"/>
              </a:spcAft>
              <a:buSzPts val="1400"/>
              <a:buFont typeface="Nunito"/>
              <a:buNone/>
              <a:defRPr>
                <a:latin typeface="Nunito"/>
                <a:ea typeface="Nunito"/>
                <a:cs typeface="Nunito"/>
                <a:sym typeface="Nunito"/>
              </a:defRPr>
            </a:lvl5pPr>
            <a:lvl6pPr lvl="5" algn="ctr" rtl="0">
              <a:lnSpc>
                <a:spcPct val="100000"/>
              </a:lnSpc>
              <a:spcBef>
                <a:spcPts val="0"/>
              </a:spcBef>
              <a:spcAft>
                <a:spcPts val="0"/>
              </a:spcAft>
              <a:buSzPts val="1400"/>
              <a:buFont typeface="Nunito"/>
              <a:buNone/>
              <a:defRPr>
                <a:latin typeface="Nunito"/>
                <a:ea typeface="Nunito"/>
                <a:cs typeface="Nunito"/>
                <a:sym typeface="Nunito"/>
              </a:defRPr>
            </a:lvl6pPr>
            <a:lvl7pPr lvl="6" algn="ctr" rtl="0">
              <a:lnSpc>
                <a:spcPct val="100000"/>
              </a:lnSpc>
              <a:spcBef>
                <a:spcPts val="0"/>
              </a:spcBef>
              <a:spcAft>
                <a:spcPts val="0"/>
              </a:spcAft>
              <a:buSzPts val="1400"/>
              <a:buFont typeface="Nunito"/>
              <a:buNone/>
              <a:defRPr>
                <a:latin typeface="Nunito"/>
                <a:ea typeface="Nunito"/>
                <a:cs typeface="Nunito"/>
                <a:sym typeface="Nunito"/>
              </a:defRPr>
            </a:lvl7pPr>
            <a:lvl8pPr lvl="7" algn="ctr" rtl="0">
              <a:lnSpc>
                <a:spcPct val="100000"/>
              </a:lnSpc>
              <a:spcBef>
                <a:spcPts val="0"/>
              </a:spcBef>
              <a:spcAft>
                <a:spcPts val="0"/>
              </a:spcAft>
              <a:buSzPts val="1400"/>
              <a:buFont typeface="Nunito"/>
              <a:buNone/>
              <a:defRPr>
                <a:latin typeface="Nunito"/>
                <a:ea typeface="Nunito"/>
                <a:cs typeface="Nunito"/>
                <a:sym typeface="Nunito"/>
              </a:defRPr>
            </a:lvl8pPr>
            <a:lvl9pPr lvl="8" algn="ctr" rtl="0">
              <a:lnSpc>
                <a:spcPct val="100000"/>
              </a:lnSpc>
              <a:spcBef>
                <a:spcPts val="0"/>
              </a:spcBef>
              <a:spcAft>
                <a:spcPts val="0"/>
              </a:spcAft>
              <a:buSzPts val="1400"/>
              <a:buFont typeface="Nunito"/>
              <a:buNone/>
              <a:defRPr>
                <a:latin typeface="Nunito"/>
                <a:ea typeface="Nunito"/>
                <a:cs typeface="Nunito"/>
                <a:sym typeface="Nunito"/>
              </a:defRPr>
            </a:lvl9pPr>
          </a:lstStyle>
          <a:p>
            <a:endParaRPr/>
          </a:p>
        </p:txBody>
      </p:sp>
      <p:sp>
        <p:nvSpPr>
          <p:cNvPr id="123" name="Google Shape;123;p9"/>
          <p:cNvSpPr/>
          <p:nvPr/>
        </p:nvSpPr>
        <p:spPr>
          <a:xfrm>
            <a:off x="2018450" y="3712497"/>
            <a:ext cx="7125550" cy="1452053"/>
          </a:xfrm>
          <a:custGeom>
            <a:avLst/>
            <a:gdLst/>
            <a:ahLst/>
            <a:cxnLst/>
            <a:rect l="l" t="t" r="r" b="b"/>
            <a:pathLst>
              <a:path w="285022" h="72995" extrusionOk="0">
                <a:moveTo>
                  <a:pt x="239384" y="0"/>
                </a:moveTo>
                <a:cubicBezTo>
                  <a:pt x="238109" y="0"/>
                  <a:pt x="236844" y="77"/>
                  <a:pt x="235591" y="234"/>
                </a:cubicBezTo>
                <a:cubicBezTo>
                  <a:pt x="215606" y="2663"/>
                  <a:pt x="210836" y="20895"/>
                  <a:pt x="207243" y="26829"/>
                </a:cubicBezTo>
                <a:cubicBezTo>
                  <a:pt x="198879" y="40879"/>
                  <a:pt x="184073" y="54682"/>
                  <a:pt x="169186" y="61373"/>
                </a:cubicBezTo>
                <a:cubicBezTo>
                  <a:pt x="162944" y="64209"/>
                  <a:pt x="156255" y="65283"/>
                  <a:pt x="149438" y="65283"/>
                </a:cubicBezTo>
                <a:cubicBezTo>
                  <a:pt x="141189" y="65283"/>
                  <a:pt x="132753" y="63711"/>
                  <a:pt x="124694" y="61787"/>
                </a:cubicBezTo>
                <a:cubicBezTo>
                  <a:pt x="108302" y="57860"/>
                  <a:pt x="92164" y="52675"/>
                  <a:pt x="75518" y="49831"/>
                </a:cubicBezTo>
                <a:cubicBezTo>
                  <a:pt x="68310" y="48634"/>
                  <a:pt x="60944" y="47893"/>
                  <a:pt x="53617" y="47893"/>
                </a:cubicBezTo>
                <a:cubicBezTo>
                  <a:pt x="44031" y="47893"/>
                  <a:pt x="34512" y="49162"/>
                  <a:pt x="25505" y="52340"/>
                </a:cubicBezTo>
                <a:cubicBezTo>
                  <a:pt x="21578" y="53759"/>
                  <a:pt x="17898" y="55518"/>
                  <a:pt x="14385" y="57693"/>
                </a:cubicBezTo>
                <a:cubicBezTo>
                  <a:pt x="9033" y="61787"/>
                  <a:pt x="4015" y="67140"/>
                  <a:pt x="1" y="72994"/>
                </a:cubicBezTo>
                <a:lnTo>
                  <a:pt x="285021" y="72994"/>
                </a:lnTo>
                <a:lnTo>
                  <a:pt x="285021" y="27418"/>
                </a:lnTo>
                <a:cubicBezTo>
                  <a:pt x="272103" y="11561"/>
                  <a:pt x="255042" y="0"/>
                  <a:pt x="239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rot="2028295">
            <a:off x="2657602" y="4870363"/>
            <a:ext cx="127098" cy="126324"/>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rot="4143896">
            <a:off x="8487964" y="4668235"/>
            <a:ext cx="307642" cy="305771"/>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rot="2028295">
            <a:off x="8688052" y="240863"/>
            <a:ext cx="127098" cy="126324"/>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rot="4354419">
            <a:off x="8754391" y="434321"/>
            <a:ext cx="202588" cy="201358"/>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8"/>
        <p:cNvGrpSpPr/>
        <p:nvPr/>
      </p:nvGrpSpPr>
      <p:grpSpPr>
        <a:xfrm>
          <a:off x="0" y="0"/>
          <a:ext cx="0" cy="0"/>
          <a:chOff x="0" y="0"/>
          <a:chExt cx="0" cy="0"/>
        </a:xfrm>
      </p:grpSpPr>
      <p:sp>
        <p:nvSpPr>
          <p:cNvPr id="129" name="Google Shape;129;p10"/>
          <p:cNvSpPr txBox="1">
            <a:spLocks noGrp="1"/>
          </p:cNvSpPr>
          <p:nvPr>
            <p:ph type="title"/>
          </p:nvPr>
        </p:nvSpPr>
        <p:spPr>
          <a:xfrm>
            <a:off x="1444050" y="3657775"/>
            <a:ext cx="6255900" cy="606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algn="ctr" rtl="0">
              <a:spcBef>
                <a:spcPts val="0"/>
              </a:spcBef>
              <a:spcAft>
                <a:spcPts val="0"/>
              </a:spcAft>
              <a:buSzPts val="3200"/>
              <a:buFont typeface="Lexend SemiBold"/>
              <a:buNone/>
              <a:defRPr>
                <a:latin typeface="Lexend SemiBold"/>
                <a:ea typeface="Lexend SemiBold"/>
                <a:cs typeface="Lexend SemiBold"/>
                <a:sym typeface="Lexend SemiBold"/>
              </a:defRPr>
            </a:lvl2pPr>
            <a:lvl3pPr lvl="2" algn="ctr" rtl="0">
              <a:spcBef>
                <a:spcPts val="0"/>
              </a:spcBef>
              <a:spcAft>
                <a:spcPts val="0"/>
              </a:spcAft>
              <a:buSzPts val="3200"/>
              <a:buFont typeface="Lexend SemiBold"/>
              <a:buNone/>
              <a:defRPr>
                <a:latin typeface="Lexend SemiBold"/>
                <a:ea typeface="Lexend SemiBold"/>
                <a:cs typeface="Lexend SemiBold"/>
                <a:sym typeface="Lexend SemiBold"/>
              </a:defRPr>
            </a:lvl3pPr>
            <a:lvl4pPr lvl="3" algn="ctr" rtl="0">
              <a:spcBef>
                <a:spcPts val="0"/>
              </a:spcBef>
              <a:spcAft>
                <a:spcPts val="0"/>
              </a:spcAft>
              <a:buSzPts val="3200"/>
              <a:buFont typeface="Lexend SemiBold"/>
              <a:buNone/>
              <a:defRPr>
                <a:latin typeface="Lexend SemiBold"/>
                <a:ea typeface="Lexend SemiBold"/>
                <a:cs typeface="Lexend SemiBold"/>
                <a:sym typeface="Lexend SemiBold"/>
              </a:defRPr>
            </a:lvl4pPr>
            <a:lvl5pPr lvl="4" algn="ctr" rtl="0">
              <a:spcBef>
                <a:spcPts val="0"/>
              </a:spcBef>
              <a:spcAft>
                <a:spcPts val="0"/>
              </a:spcAft>
              <a:buSzPts val="3200"/>
              <a:buFont typeface="Lexend SemiBold"/>
              <a:buNone/>
              <a:defRPr>
                <a:latin typeface="Lexend SemiBold"/>
                <a:ea typeface="Lexend SemiBold"/>
                <a:cs typeface="Lexend SemiBold"/>
                <a:sym typeface="Lexend SemiBold"/>
              </a:defRPr>
            </a:lvl5pPr>
            <a:lvl6pPr lvl="5" algn="ctr" rtl="0">
              <a:spcBef>
                <a:spcPts val="0"/>
              </a:spcBef>
              <a:spcAft>
                <a:spcPts val="0"/>
              </a:spcAft>
              <a:buSzPts val="3200"/>
              <a:buFont typeface="Lexend SemiBold"/>
              <a:buNone/>
              <a:defRPr>
                <a:latin typeface="Lexend SemiBold"/>
                <a:ea typeface="Lexend SemiBold"/>
                <a:cs typeface="Lexend SemiBold"/>
                <a:sym typeface="Lexend SemiBold"/>
              </a:defRPr>
            </a:lvl6pPr>
            <a:lvl7pPr lvl="6" algn="ctr" rtl="0">
              <a:spcBef>
                <a:spcPts val="0"/>
              </a:spcBef>
              <a:spcAft>
                <a:spcPts val="0"/>
              </a:spcAft>
              <a:buSzPts val="3200"/>
              <a:buFont typeface="Lexend SemiBold"/>
              <a:buNone/>
              <a:defRPr>
                <a:latin typeface="Lexend SemiBold"/>
                <a:ea typeface="Lexend SemiBold"/>
                <a:cs typeface="Lexend SemiBold"/>
                <a:sym typeface="Lexend SemiBold"/>
              </a:defRPr>
            </a:lvl7pPr>
            <a:lvl8pPr lvl="7" algn="ctr" rtl="0">
              <a:spcBef>
                <a:spcPts val="0"/>
              </a:spcBef>
              <a:spcAft>
                <a:spcPts val="0"/>
              </a:spcAft>
              <a:buSzPts val="3200"/>
              <a:buFont typeface="Lexend SemiBold"/>
              <a:buNone/>
              <a:defRPr>
                <a:latin typeface="Lexend SemiBold"/>
                <a:ea typeface="Lexend SemiBold"/>
                <a:cs typeface="Lexend SemiBold"/>
                <a:sym typeface="Lexend SemiBold"/>
              </a:defRPr>
            </a:lvl8pPr>
            <a:lvl9pPr lvl="8" algn="ctr"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44"/>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45"/>
        <p:cNvGrpSpPr/>
        <p:nvPr/>
      </p:nvGrpSpPr>
      <p:grpSpPr>
        <a:xfrm>
          <a:off x="0" y="0"/>
          <a:ext cx="0" cy="0"/>
          <a:chOff x="0" y="0"/>
          <a:chExt cx="0" cy="0"/>
        </a:xfrm>
      </p:grpSpPr>
      <p:sp>
        <p:nvSpPr>
          <p:cNvPr id="146" name="Google Shape;146;p13"/>
          <p:cNvSpPr/>
          <p:nvPr/>
        </p:nvSpPr>
        <p:spPr>
          <a:xfrm rot="10800000">
            <a:off x="0" y="-3"/>
            <a:ext cx="7125550" cy="1452053"/>
          </a:xfrm>
          <a:custGeom>
            <a:avLst/>
            <a:gdLst/>
            <a:ahLst/>
            <a:cxnLst/>
            <a:rect l="l" t="t" r="r" b="b"/>
            <a:pathLst>
              <a:path w="285022" h="72995" extrusionOk="0">
                <a:moveTo>
                  <a:pt x="239384" y="0"/>
                </a:moveTo>
                <a:cubicBezTo>
                  <a:pt x="238109" y="0"/>
                  <a:pt x="236844" y="77"/>
                  <a:pt x="235591" y="234"/>
                </a:cubicBezTo>
                <a:cubicBezTo>
                  <a:pt x="215606" y="2663"/>
                  <a:pt x="210836" y="20895"/>
                  <a:pt x="207243" y="26829"/>
                </a:cubicBezTo>
                <a:cubicBezTo>
                  <a:pt x="198879" y="40879"/>
                  <a:pt x="184073" y="54682"/>
                  <a:pt x="169186" y="61373"/>
                </a:cubicBezTo>
                <a:cubicBezTo>
                  <a:pt x="162944" y="64209"/>
                  <a:pt x="156255" y="65283"/>
                  <a:pt x="149438" y="65283"/>
                </a:cubicBezTo>
                <a:cubicBezTo>
                  <a:pt x="141189" y="65283"/>
                  <a:pt x="132753" y="63711"/>
                  <a:pt x="124694" y="61787"/>
                </a:cubicBezTo>
                <a:cubicBezTo>
                  <a:pt x="108302" y="57860"/>
                  <a:pt x="92164" y="52675"/>
                  <a:pt x="75518" y="49831"/>
                </a:cubicBezTo>
                <a:cubicBezTo>
                  <a:pt x="68310" y="48634"/>
                  <a:pt x="60944" y="47893"/>
                  <a:pt x="53617" y="47893"/>
                </a:cubicBezTo>
                <a:cubicBezTo>
                  <a:pt x="44031" y="47893"/>
                  <a:pt x="34512" y="49162"/>
                  <a:pt x="25505" y="52340"/>
                </a:cubicBezTo>
                <a:cubicBezTo>
                  <a:pt x="21578" y="53759"/>
                  <a:pt x="17898" y="55518"/>
                  <a:pt x="14385" y="57693"/>
                </a:cubicBezTo>
                <a:cubicBezTo>
                  <a:pt x="9033" y="61787"/>
                  <a:pt x="4015" y="67140"/>
                  <a:pt x="1" y="72994"/>
                </a:cubicBezTo>
                <a:lnTo>
                  <a:pt x="285021" y="72994"/>
                </a:lnTo>
                <a:lnTo>
                  <a:pt x="285021" y="27418"/>
                </a:lnTo>
                <a:cubicBezTo>
                  <a:pt x="272103" y="11561"/>
                  <a:pt x="255042" y="0"/>
                  <a:pt x="239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txBox="1">
            <a:spLocks noGrp="1"/>
          </p:cNvSpPr>
          <p:nvPr>
            <p:ph type="subTitle" idx="1"/>
          </p:nvPr>
        </p:nvSpPr>
        <p:spPr>
          <a:xfrm>
            <a:off x="5022144" y="2303600"/>
            <a:ext cx="281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148" name="Google Shape;148;p13"/>
          <p:cNvSpPr txBox="1">
            <a:spLocks noGrp="1"/>
          </p:cNvSpPr>
          <p:nvPr>
            <p:ph type="subTitle" idx="2"/>
          </p:nvPr>
        </p:nvSpPr>
        <p:spPr>
          <a:xfrm>
            <a:off x="5022144" y="3974775"/>
            <a:ext cx="281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149" name="Google Shape;149;p13"/>
          <p:cNvSpPr txBox="1">
            <a:spLocks noGrp="1"/>
          </p:cNvSpPr>
          <p:nvPr>
            <p:ph type="subTitle" idx="3"/>
          </p:nvPr>
        </p:nvSpPr>
        <p:spPr>
          <a:xfrm>
            <a:off x="5022144" y="2013350"/>
            <a:ext cx="28152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Lexend SemiBold"/>
              <a:buNone/>
              <a:defRPr sz="2000">
                <a:latin typeface="Lexend SemiBold"/>
                <a:ea typeface="Lexend SemiBold"/>
                <a:cs typeface="Lexend SemiBold"/>
                <a:sym typeface="Lexend SemiBold"/>
              </a:defRPr>
            </a:lvl1pPr>
            <a:lvl2pPr lvl="1"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2pPr>
            <a:lvl3pPr lvl="2"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3pPr>
            <a:lvl4pPr lvl="3"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4pPr>
            <a:lvl5pPr lvl="4"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5pPr>
            <a:lvl6pPr lvl="5"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6pPr>
            <a:lvl7pPr lvl="6"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7pPr>
            <a:lvl8pPr lvl="7"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8pPr>
            <a:lvl9pPr lvl="8"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9pPr>
          </a:lstStyle>
          <a:p>
            <a:endParaRPr/>
          </a:p>
        </p:txBody>
      </p:sp>
      <p:sp>
        <p:nvSpPr>
          <p:cNvPr id="150" name="Google Shape;150;p13"/>
          <p:cNvSpPr txBox="1">
            <a:spLocks noGrp="1"/>
          </p:cNvSpPr>
          <p:nvPr>
            <p:ph type="subTitle" idx="4"/>
          </p:nvPr>
        </p:nvSpPr>
        <p:spPr>
          <a:xfrm>
            <a:off x="5022144" y="3684300"/>
            <a:ext cx="28152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Lexend SemiBold"/>
              <a:buNone/>
              <a:defRPr sz="2000">
                <a:latin typeface="Lexend SemiBold"/>
                <a:ea typeface="Lexend SemiBold"/>
                <a:cs typeface="Lexend SemiBold"/>
                <a:sym typeface="Lexend SemiBold"/>
              </a:defRPr>
            </a:lvl1pPr>
            <a:lvl2pPr lvl="1"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2pPr>
            <a:lvl3pPr lvl="2"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3pPr>
            <a:lvl4pPr lvl="3"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4pPr>
            <a:lvl5pPr lvl="4"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5pPr>
            <a:lvl6pPr lvl="5"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6pPr>
            <a:lvl7pPr lvl="6"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7pPr>
            <a:lvl8pPr lvl="7"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8pPr>
            <a:lvl9pPr lvl="8"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9pPr>
          </a:lstStyle>
          <a:p>
            <a:endParaRPr/>
          </a:p>
        </p:txBody>
      </p:sp>
      <p:sp>
        <p:nvSpPr>
          <p:cNvPr id="151" name="Google Shape;151;p13"/>
          <p:cNvSpPr txBox="1">
            <a:spLocks noGrp="1"/>
          </p:cNvSpPr>
          <p:nvPr>
            <p:ph type="subTitle" idx="5"/>
          </p:nvPr>
        </p:nvSpPr>
        <p:spPr>
          <a:xfrm>
            <a:off x="1143994" y="2303600"/>
            <a:ext cx="281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152" name="Google Shape;152;p13"/>
          <p:cNvSpPr txBox="1">
            <a:spLocks noGrp="1"/>
          </p:cNvSpPr>
          <p:nvPr>
            <p:ph type="subTitle" idx="6"/>
          </p:nvPr>
        </p:nvSpPr>
        <p:spPr>
          <a:xfrm>
            <a:off x="1143994" y="3974775"/>
            <a:ext cx="281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Lexend Light"/>
              <a:buNone/>
              <a:defRPr sz="1400">
                <a:latin typeface="Nunito"/>
                <a:ea typeface="Nunito"/>
                <a:cs typeface="Nunito"/>
                <a:sym typeface="Nunito"/>
              </a:defRPr>
            </a:lvl1pPr>
            <a:lvl2pPr lvl="1"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2pPr>
            <a:lvl3pPr lvl="2"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3pPr>
            <a:lvl4pPr lvl="3"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4pPr>
            <a:lvl5pPr lvl="4"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5pPr>
            <a:lvl6pPr lvl="5"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6pPr>
            <a:lvl7pPr lvl="6"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7pPr>
            <a:lvl8pPr lvl="7"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8pPr>
            <a:lvl9pPr lvl="8" algn="ctr" rtl="0">
              <a:lnSpc>
                <a:spcPct val="100000"/>
              </a:lnSpc>
              <a:spcBef>
                <a:spcPts val="0"/>
              </a:spcBef>
              <a:spcAft>
                <a:spcPts val="0"/>
              </a:spcAft>
              <a:buSzPts val="1400"/>
              <a:buFont typeface="Lexend Light"/>
              <a:buNone/>
              <a:defRPr>
                <a:latin typeface="Lexend Light"/>
                <a:ea typeface="Lexend Light"/>
                <a:cs typeface="Lexend Light"/>
                <a:sym typeface="Lexend Light"/>
              </a:defRPr>
            </a:lvl9pPr>
          </a:lstStyle>
          <a:p>
            <a:endParaRPr/>
          </a:p>
        </p:txBody>
      </p:sp>
      <p:sp>
        <p:nvSpPr>
          <p:cNvPr id="153" name="Google Shape;153;p13"/>
          <p:cNvSpPr txBox="1">
            <a:spLocks noGrp="1"/>
          </p:cNvSpPr>
          <p:nvPr>
            <p:ph type="subTitle" idx="7"/>
          </p:nvPr>
        </p:nvSpPr>
        <p:spPr>
          <a:xfrm>
            <a:off x="1143994" y="2013350"/>
            <a:ext cx="28152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Lexend SemiBold"/>
              <a:buNone/>
              <a:defRPr sz="2000">
                <a:latin typeface="Lexend SemiBold"/>
                <a:ea typeface="Lexend SemiBold"/>
                <a:cs typeface="Lexend SemiBold"/>
                <a:sym typeface="Lexend SemiBold"/>
              </a:defRPr>
            </a:lvl1pPr>
            <a:lvl2pPr lvl="1"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2pPr>
            <a:lvl3pPr lvl="2"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3pPr>
            <a:lvl4pPr lvl="3"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4pPr>
            <a:lvl5pPr lvl="4"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5pPr>
            <a:lvl6pPr lvl="5"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6pPr>
            <a:lvl7pPr lvl="6"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7pPr>
            <a:lvl8pPr lvl="7"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8pPr>
            <a:lvl9pPr lvl="8"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9pPr>
          </a:lstStyle>
          <a:p>
            <a:endParaRPr/>
          </a:p>
        </p:txBody>
      </p:sp>
      <p:sp>
        <p:nvSpPr>
          <p:cNvPr id="154" name="Google Shape;154;p13"/>
          <p:cNvSpPr txBox="1">
            <a:spLocks noGrp="1"/>
          </p:cNvSpPr>
          <p:nvPr>
            <p:ph type="subTitle" idx="8"/>
          </p:nvPr>
        </p:nvSpPr>
        <p:spPr>
          <a:xfrm>
            <a:off x="1143994" y="3684300"/>
            <a:ext cx="2815200" cy="4662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Lexend SemiBold"/>
              <a:buNone/>
              <a:defRPr sz="2000">
                <a:latin typeface="Lexend SemiBold"/>
                <a:ea typeface="Lexend SemiBold"/>
                <a:cs typeface="Lexend SemiBold"/>
                <a:sym typeface="Lexend SemiBold"/>
              </a:defRPr>
            </a:lvl1pPr>
            <a:lvl2pPr lvl="1"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2pPr>
            <a:lvl3pPr lvl="2"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3pPr>
            <a:lvl4pPr lvl="3"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4pPr>
            <a:lvl5pPr lvl="4"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5pPr>
            <a:lvl6pPr lvl="5"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6pPr>
            <a:lvl7pPr lvl="6"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7pPr>
            <a:lvl8pPr lvl="7"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8pPr>
            <a:lvl9pPr lvl="8" algn="ctr" rtl="0">
              <a:lnSpc>
                <a:spcPct val="100000"/>
              </a:lnSpc>
              <a:spcBef>
                <a:spcPts val="0"/>
              </a:spcBef>
              <a:spcAft>
                <a:spcPts val="0"/>
              </a:spcAft>
              <a:buSzPts val="2200"/>
              <a:buFont typeface="Lexend SemiBold"/>
              <a:buNone/>
              <a:defRPr sz="2200">
                <a:latin typeface="Lexend SemiBold"/>
                <a:ea typeface="Lexend SemiBold"/>
                <a:cs typeface="Lexend SemiBold"/>
                <a:sym typeface="Lexend SemiBold"/>
              </a:defRPr>
            </a:lvl9pPr>
          </a:lstStyle>
          <a:p>
            <a:endParaRPr/>
          </a:p>
        </p:txBody>
      </p:sp>
      <p:sp>
        <p:nvSpPr>
          <p:cNvPr id="155" name="Google Shape;155;p13"/>
          <p:cNvSpPr txBox="1">
            <a:spLocks noGrp="1"/>
          </p:cNvSpPr>
          <p:nvPr>
            <p:ph type="title" hasCustomPrompt="1"/>
          </p:nvPr>
        </p:nvSpPr>
        <p:spPr>
          <a:xfrm>
            <a:off x="6131100" y="1471017"/>
            <a:ext cx="597300" cy="39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Font typeface="Lexend Light"/>
              <a:buNone/>
              <a:defRPr sz="2000">
                <a:latin typeface="Lexend SemiBold"/>
                <a:ea typeface="Lexend SemiBold"/>
                <a:cs typeface="Lexend SemiBold"/>
                <a:sym typeface="Lexend SemiBold"/>
              </a:defRPr>
            </a:lvl1pPr>
            <a:lvl2pPr lvl="1" algn="ctr" rtl="0">
              <a:spcBef>
                <a:spcPts val="0"/>
              </a:spcBef>
              <a:spcAft>
                <a:spcPts val="0"/>
              </a:spcAft>
              <a:buSzPts val="2200"/>
              <a:buFont typeface="Lexend Light"/>
              <a:buNone/>
              <a:defRPr sz="2200">
                <a:latin typeface="Lexend Light"/>
                <a:ea typeface="Lexend Light"/>
                <a:cs typeface="Lexend Light"/>
                <a:sym typeface="Lexend Light"/>
              </a:defRPr>
            </a:lvl2pPr>
            <a:lvl3pPr lvl="2" algn="ctr" rtl="0">
              <a:spcBef>
                <a:spcPts val="0"/>
              </a:spcBef>
              <a:spcAft>
                <a:spcPts val="0"/>
              </a:spcAft>
              <a:buSzPts val="2200"/>
              <a:buFont typeface="Lexend Light"/>
              <a:buNone/>
              <a:defRPr sz="2200">
                <a:latin typeface="Lexend Light"/>
                <a:ea typeface="Lexend Light"/>
                <a:cs typeface="Lexend Light"/>
                <a:sym typeface="Lexend Light"/>
              </a:defRPr>
            </a:lvl3pPr>
            <a:lvl4pPr lvl="3" algn="ctr" rtl="0">
              <a:spcBef>
                <a:spcPts val="0"/>
              </a:spcBef>
              <a:spcAft>
                <a:spcPts val="0"/>
              </a:spcAft>
              <a:buSzPts val="2200"/>
              <a:buFont typeface="Lexend Light"/>
              <a:buNone/>
              <a:defRPr sz="2200">
                <a:latin typeface="Lexend Light"/>
                <a:ea typeface="Lexend Light"/>
                <a:cs typeface="Lexend Light"/>
                <a:sym typeface="Lexend Light"/>
              </a:defRPr>
            </a:lvl4pPr>
            <a:lvl5pPr lvl="4" algn="ctr" rtl="0">
              <a:spcBef>
                <a:spcPts val="0"/>
              </a:spcBef>
              <a:spcAft>
                <a:spcPts val="0"/>
              </a:spcAft>
              <a:buSzPts val="2200"/>
              <a:buFont typeface="Lexend Light"/>
              <a:buNone/>
              <a:defRPr sz="2200">
                <a:latin typeface="Lexend Light"/>
                <a:ea typeface="Lexend Light"/>
                <a:cs typeface="Lexend Light"/>
                <a:sym typeface="Lexend Light"/>
              </a:defRPr>
            </a:lvl5pPr>
            <a:lvl6pPr lvl="5" algn="ctr" rtl="0">
              <a:spcBef>
                <a:spcPts val="0"/>
              </a:spcBef>
              <a:spcAft>
                <a:spcPts val="0"/>
              </a:spcAft>
              <a:buSzPts val="2200"/>
              <a:buFont typeface="Lexend Light"/>
              <a:buNone/>
              <a:defRPr sz="2200">
                <a:latin typeface="Lexend Light"/>
                <a:ea typeface="Lexend Light"/>
                <a:cs typeface="Lexend Light"/>
                <a:sym typeface="Lexend Light"/>
              </a:defRPr>
            </a:lvl6pPr>
            <a:lvl7pPr lvl="6" algn="ctr" rtl="0">
              <a:spcBef>
                <a:spcPts val="0"/>
              </a:spcBef>
              <a:spcAft>
                <a:spcPts val="0"/>
              </a:spcAft>
              <a:buSzPts val="2200"/>
              <a:buFont typeface="Lexend Light"/>
              <a:buNone/>
              <a:defRPr sz="2200">
                <a:latin typeface="Lexend Light"/>
                <a:ea typeface="Lexend Light"/>
                <a:cs typeface="Lexend Light"/>
                <a:sym typeface="Lexend Light"/>
              </a:defRPr>
            </a:lvl7pPr>
            <a:lvl8pPr lvl="7" algn="ctr" rtl="0">
              <a:spcBef>
                <a:spcPts val="0"/>
              </a:spcBef>
              <a:spcAft>
                <a:spcPts val="0"/>
              </a:spcAft>
              <a:buSzPts val="2200"/>
              <a:buFont typeface="Lexend Light"/>
              <a:buNone/>
              <a:defRPr sz="2200">
                <a:latin typeface="Lexend Light"/>
                <a:ea typeface="Lexend Light"/>
                <a:cs typeface="Lexend Light"/>
                <a:sym typeface="Lexend Light"/>
              </a:defRPr>
            </a:lvl8pPr>
            <a:lvl9pPr lvl="8" algn="ctr" rtl="0">
              <a:spcBef>
                <a:spcPts val="0"/>
              </a:spcBef>
              <a:spcAft>
                <a:spcPts val="0"/>
              </a:spcAft>
              <a:buSzPts val="2200"/>
              <a:buFont typeface="Lexend Light"/>
              <a:buNone/>
              <a:defRPr sz="2200">
                <a:latin typeface="Lexend Light"/>
                <a:ea typeface="Lexend Light"/>
                <a:cs typeface="Lexend Light"/>
                <a:sym typeface="Lexend Light"/>
              </a:defRPr>
            </a:lvl9pPr>
          </a:lstStyle>
          <a:p>
            <a:r>
              <a:t>xx%</a:t>
            </a:r>
          </a:p>
        </p:txBody>
      </p:sp>
      <p:sp>
        <p:nvSpPr>
          <p:cNvPr id="156" name="Google Shape;156;p13"/>
          <p:cNvSpPr txBox="1">
            <a:spLocks noGrp="1"/>
          </p:cNvSpPr>
          <p:nvPr>
            <p:ph type="title" idx="9" hasCustomPrompt="1"/>
          </p:nvPr>
        </p:nvSpPr>
        <p:spPr>
          <a:xfrm>
            <a:off x="6131100" y="3153212"/>
            <a:ext cx="597300" cy="39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Font typeface="Lexend Light"/>
              <a:buNone/>
              <a:defRPr sz="2000">
                <a:latin typeface="Lexend SemiBold"/>
                <a:ea typeface="Lexend SemiBold"/>
                <a:cs typeface="Lexend SemiBold"/>
                <a:sym typeface="Lexend SemiBold"/>
              </a:defRPr>
            </a:lvl1pPr>
            <a:lvl2pPr lvl="1" algn="ctr" rtl="0">
              <a:spcBef>
                <a:spcPts val="0"/>
              </a:spcBef>
              <a:spcAft>
                <a:spcPts val="0"/>
              </a:spcAft>
              <a:buSzPts val="2200"/>
              <a:buFont typeface="Lexend Light"/>
              <a:buNone/>
              <a:defRPr sz="2200">
                <a:latin typeface="Lexend Light"/>
                <a:ea typeface="Lexend Light"/>
                <a:cs typeface="Lexend Light"/>
                <a:sym typeface="Lexend Light"/>
              </a:defRPr>
            </a:lvl2pPr>
            <a:lvl3pPr lvl="2" algn="ctr" rtl="0">
              <a:spcBef>
                <a:spcPts val="0"/>
              </a:spcBef>
              <a:spcAft>
                <a:spcPts val="0"/>
              </a:spcAft>
              <a:buSzPts val="2200"/>
              <a:buFont typeface="Lexend Light"/>
              <a:buNone/>
              <a:defRPr sz="2200">
                <a:latin typeface="Lexend Light"/>
                <a:ea typeface="Lexend Light"/>
                <a:cs typeface="Lexend Light"/>
                <a:sym typeface="Lexend Light"/>
              </a:defRPr>
            </a:lvl3pPr>
            <a:lvl4pPr lvl="3" algn="ctr" rtl="0">
              <a:spcBef>
                <a:spcPts val="0"/>
              </a:spcBef>
              <a:spcAft>
                <a:spcPts val="0"/>
              </a:spcAft>
              <a:buSzPts val="2200"/>
              <a:buFont typeface="Lexend Light"/>
              <a:buNone/>
              <a:defRPr sz="2200">
                <a:latin typeface="Lexend Light"/>
                <a:ea typeface="Lexend Light"/>
                <a:cs typeface="Lexend Light"/>
                <a:sym typeface="Lexend Light"/>
              </a:defRPr>
            </a:lvl4pPr>
            <a:lvl5pPr lvl="4" algn="ctr" rtl="0">
              <a:spcBef>
                <a:spcPts val="0"/>
              </a:spcBef>
              <a:spcAft>
                <a:spcPts val="0"/>
              </a:spcAft>
              <a:buSzPts val="2200"/>
              <a:buFont typeface="Lexend Light"/>
              <a:buNone/>
              <a:defRPr sz="2200">
                <a:latin typeface="Lexend Light"/>
                <a:ea typeface="Lexend Light"/>
                <a:cs typeface="Lexend Light"/>
                <a:sym typeface="Lexend Light"/>
              </a:defRPr>
            </a:lvl5pPr>
            <a:lvl6pPr lvl="5" algn="ctr" rtl="0">
              <a:spcBef>
                <a:spcPts val="0"/>
              </a:spcBef>
              <a:spcAft>
                <a:spcPts val="0"/>
              </a:spcAft>
              <a:buSzPts val="2200"/>
              <a:buFont typeface="Lexend Light"/>
              <a:buNone/>
              <a:defRPr sz="2200">
                <a:latin typeface="Lexend Light"/>
                <a:ea typeface="Lexend Light"/>
                <a:cs typeface="Lexend Light"/>
                <a:sym typeface="Lexend Light"/>
              </a:defRPr>
            </a:lvl6pPr>
            <a:lvl7pPr lvl="6" algn="ctr" rtl="0">
              <a:spcBef>
                <a:spcPts val="0"/>
              </a:spcBef>
              <a:spcAft>
                <a:spcPts val="0"/>
              </a:spcAft>
              <a:buSzPts val="2200"/>
              <a:buFont typeface="Lexend Light"/>
              <a:buNone/>
              <a:defRPr sz="2200">
                <a:latin typeface="Lexend Light"/>
                <a:ea typeface="Lexend Light"/>
                <a:cs typeface="Lexend Light"/>
                <a:sym typeface="Lexend Light"/>
              </a:defRPr>
            </a:lvl7pPr>
            <a:lvl8pPr lvl="7" algn="ctr" rtl="0">
              <a:spcBef>
                <a:spcPts val="0"/>
              </a:spcBef>
              <a:spcAft>
                <a:spcPts val="0"/>
              </a:spcAft>
              <a:buSzPts val="2200"/>
              <a:buFont typeface="Lexend Light"/>
              <a:buNone/>
              <a:defRPr sz="2200">
                <a:latin typeface="Lexend Light"/>
                <a:ea typeface="Lexend Light"/>
                <a:cs typeface="Lexend Light"/>
                <a:sym typeface="Lexend Light"/>
              </a:defRPr>
            </a:lvl8pPr>
            <a:lvl9pPr lvl="8" algn="ctr" rtl="0">
              <a:spcBef>
                <a:spcPts val="0"/>
              </a:spcBef>
              <a:spcAft>
                <a:spcPts val="0"/>
              </a:spcAft>
              <a:buSzPts val="2200"/>
              <a:buFont typeface="Lexend Light"/>
              <a:buNone/>
              <a:defRPr sz="2200">
                <a:latin typeface="Lexend Light"/>
                <a:ea typeface="Lexend Light"/>
                <a:cs typeface="Lexend Light"/>
                <a:sym typeface="Lexend Light"/>
              </a:defRPr>
            </a:lvl9pPr>
          </a:lstStyle>
          <a:p>
            <a:r>
              <a:t>xx%</a:t>
            </a:r>
          </a:p>
        </p:txBody>
      </p:sp>
      <p:sp>
        <p:nvSpPr>
          <p:cNvPr id="157" name="Google Shape;157;p13"/>
          <p:cNvSpPr txBox="1">
            <a:spLocks noGrp="1"/>
          </p:cNvSpPr>
          <p:nvPr>
            <p:ph type="title" idx="13" hasCustomPrompt="1"/>
          </p:nvPr>
        </p:nvSpPr>
        <p:spPr>
          <a:xfrm>
            <a:off x="2252950" y="1471017"/>
            <a:ext cx="597300" cy="39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Font typeface="Lexend Light"/>
              <a:buNone/>
              <a:defRPr sz="2000">
                <a:latin typeface="Lexend SemiBold"/>
                <a:ea typeface="Lexend SemiBold"/>
                <a:cs typeface="Lexend SemiBold"/>
                <a:sym typeface="Lexend SemiBold"/>
              </a:defRPr>
            </a:lvl1pPr>
            <a:lvl2pPr lvl="1" algn="ctr" rtl="0">
              <a:spcBef>
                <a:spcPts val="0"/>
              </a:spcBef>
              <a:spcAft>
                <a:spcPts val="0"/>
              </a:spcAft>
              <a:buSzPts val="2200"/>
              <a:buFont typeface="Lexend Light"/>
              <a:buNone/>
              <a:defRPr sz="2200">
                <a:latin typeface="Lexend Light"/>
                <a:ea typeface="Lexend Light"/>
                <a:cs typeface="Lexend Light"/>
                <a:sym typeface="Lexend Light"/>
              </a:defRPr>
            </a:lvl2pPr>
            <a:lvl3pPr lvl="2" algn="ctr" rtl="0">
              <a:spcBef>
                <a:spcPts val="0"/>
              </a:spcBef>
              <a:spcAft>
                <a:spcPts val="0"/>
              </a:spcAft>
              <a:buSzPts val="2200"/>
              <a:buFont typeface="Lexend Light"/>
              <a:buNone/>
              <a:defRPr sz="2200">
                <a:latin typeface="Lexend Light"/>
                <a:ea typeface="Lexend Light"/>
                <a:cs typeface="Lexend Light"/>
                <a:sym typeface="Lexend Light"/>
              </a:defRPr>
            </a:lvl3pPr>
            <a:lvl4pPr lvl="3" algn="ctr" rtl="0">
              <a:spcBef>
                <a:spcPts val="0"/>
              </a:spcBef>
              <a:spcAft>
                <a:spcPts val="0"/>
              </a:spcAft>
              <a:buSzPts val="2200"/>
              <a:buFont typeface="Lexend Light"/>
              <a:buNone/>
              <a:defRPr sz="2200">
                <a:latin typeface="Lexend Light"/>
                <a:ea typeface="Lexend Light"/>
                <a:cs typeface="Lexend Light"/>
                <a:sym typeface="Lexend Light"/>
              </a:defRPr>
            </a:lvl4pPr>
            <a:lvl5pPr lvl="4" algn="ctr" rtl="0">
              <a:spcBef>
                <a:spcPts val="0"/>
              </a:spcBef>
              <a:spcAft>
                <a:spcPts val="0"/>
              </a:spcAft>
              <a:buSzPts val="2200"/>
              <a:buFont typeface="Lexend Light"/>
              <a:buNone/>
              <a:defRPr sz="2200">
                <a:latin typeface="Lexend Light"/>
                <a:ea typeface="Lexend Light"/>
                <a:cs typeface="Lexend Light"/>
                <a:sym typeface="Lexend Light"/>
              </a:defRPr>
            </a:lvl5pPr>
            <a:lvl6pPr lvl="5" algn="ctr" rtl="0">
              <a:spcBef>
                <a:spcPts val="0"/>
              </a:spcBef>
              <a:spcAft>
                <a:spcPts val="0"/>
              </a:spcAft>
              <a:buSzPts val="2200"/>
              <a:buFont typeface="Lexend Light"/>
              <a:buNone/>
              <a:defRPr sz="2200">
                <a:latin typeface="Lexend Light"/>
                <a:ea typeface="Lexend Light"/>
                <a:cs typeface="Lexend Light"/>
                <a:sym typeface="Lexend Light"/>
              </a:defRPr>
            </a:lvl6pPr>
            <a:lvl7pPr lvl="6" algn="ctr" rtl="0">
              <a:spcBef>
                <a:spcPts val="0"/>
              </a:spcBef>
              <a:spcAft>
                <a:spcPts val="0"/>
              </a:spcAft>
              <a:buSzPts val="2200"/>
              <a:buFont typeface="Lexend Light"/>
              <a:buNone/>
              <a:defRPr sz="2200">
                <a:latin typeface="Lexend Light"/>
                <a:ea typeface="Lexend Light"/>
                <a:cs typeface="Lexend Light"/>
                <a:sym typeface="Lexend Light"/>
              </a:defRPr>
            </a:lvl7pPr>
            <a:lvl8pPr lvl="7" algn="ctr" rtl="0">
              <a:spcBef>
                <a:spcPts val="0"/>
              </a:spcBef>
              <a:spcAft>
                <a:spcPts val="0"/>
              </a:spcAft>
              <a:buSzPts val="2200"/>
              <a:buFont typeface="Lexend Light"/>
              <a:buNone/>
              <a:defRPr sz="2200">
                <a:latin typeface="Lexend Light"/>
                <a:ea typeface="Lexend Light"/>
                <a:cs typeface="Lexend Light"/>
                <a:sym typeface="Lexend Light"/>
              </a:defRPr>
            </a:lvl8pPr>
            <a:lvl9pPr lvl="8" algn="ctr" rtl="0">
              <a:spcBef>
                <a:spcPts val="0"/>
              </a:spcBef>
              <a:spcAft>
                <a:spcPts val="0"/>
              </a:spcAft>
              <a:buSzPts val="2200"/>
              <a:buFont typeface="Lexend Light"/>
              <a:buNone/>
              <a:defRPr sz="2200">
                <a:latin typeface="Lexend Light"/>
                <a:ea typeface="Lexend Light"/>
                <a:cs typeface="Lexend Light"/>
                <a:sym typeface="Lexend Light"/>
              </a:defRPr>
            </a:lvl9pPr>
          </a:lstStyle>
          <a:p>
            <a:r>
              <a:t>xx%</a:t>
            </a:r>
          </a:p>
        </p:txBody>
      </p:sp>
      <p:sp>
        <p:nvSpPr>
          <p:cNvPr id="158" name="Google Shape;158;p13"/>
          <p:cNvSpPr txBox="1">
            <a:spLocks noGrp="1"/>
          </p:cNvSpPr>
          <p:nvPr>
            <p:ph type="title" idx="14" hasCustomPrompt="1"/>
          </p:nvPr>
        </p:nvSpPr>
        <p:spPr>
          <a:xfrm>
            <a:off x="2252944" y="3153212"/>
            <a:ext cx="597300" cy="3900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200"/>
              <a:buFont typeface="Lexend Light"/>
              <a:buNone/>
              <a:defRPr sz="2000">
                <a:latin typeface="Lexend SemiBold"/>
                <a:ea typeface="Lexend SemiBold"/>
                <a:cs typeface="Lexend SemiBold"/>
                <a:sym typeface="Lexend SemiBold"/>
              </a:defRPr>
            </a:lvl1pPr>
            <a:lvl2pPr lvl="1" algn="ctr" rtl="0">
              <a:spcBef>
                <a:spcPts val="0"/>
              </a:spcBef>
              <a:spcAft>
                <a:spcPts val="0"/>
              </a:spcAft>
              <a:buSzPts val="2200"/>
              <a:buFont typeface="Lexend Light"/>
              <a:buNone/>
              <a:defRPr sz="2200">
                <a:latin typeface="Lexend Light"/>
                <a:ea typeface="Lexend Light"/>
                <a:cs typeface="Lexend Light"/>
                <a:sym typeface="Lexend Light"/>
              </a:defRPr>
            </a:lvl2pPr>
            <a:lvl3pPr lvl="2" algn="ctr" rtl="0">
              <a:spcBef>
                <a:spcPts val="0"/>
              </a:spcBef>
              <a:spcAft>
                <a:spcPts val="0"/>
              </a:spcAft>
              <a:buSzPts val="2200"/>
              <a:buFont typeface="Lexend Light"/>
              <a:buNone/>
              <a:defRPr sz="2200">
                <a:latin typeface="Lexend Light"/>
                <a:ea typeface="Lexend Light"/>
                <a:cs typeface="Lexend Light"/>
                <a:sym typeface="Lexend Light"/>
              </a:defRPr>
            </a:lvl3pPr>
            <a:lvl4pPr lvl="3" algn="ctr" rtl="0">
              <a:spcBef>
                <a:spcPts val="0"/>
              </a:spcBef>
              <a:spcAft>
                <a:spcPts val="0"/>
              </a:spcAft>
              <a:buSzPts val="2200"/>
              <a:buFont typeface="Lexend Light"/>
              <a:buNone/>
              <a:defRPr sz="2200">
                <a:latin typeface="Lexend Light"/>
                <a:ea typeface="Lexend Light"/>
                <a:cs typeface="Lexend Light"/>
                <a:sym typeface="Lexend Light"/>
              </a:defRPr>
            </a:lvl4pPr>
            <a:lvl5pPr lvl="4" algn="ctr" rtl="0">
              <a:spcBef>
                <a:spcPts val="0"/>
              </a:spcBef>
              <a:spcAft>
                <a:spcPts val="0"/>
              </a:spcAft>
              <a:buSzPts val="2200"/>
              <a:buFont typeface="Lexend Light"/>
              <a:buNone/>
              <a:defRPr sz="2200">
                <a:latin typeface="Lexend Light"/>
                <a:ea typeface="Lexend Light"/>
                <a:cs typeface="Lexend Light"/>
                <a:sym typeface="Lexend Light"/>
              </a:defRPr>
            </a:lvl5pPr>
            <a:lvl6pPr lvl="5" algn="ctr" rtl="0">
              <a:spcBef>
                <a:spcPts val="0"/>
              </a:spcBef>
              <a:spcAft>
                <a:spcPts val="0"/>
              </a:spcAft>
              <a:buSzPts val="2200"/>
              <a:buFont typeface="Lexend Light"/>
              <a:buNone/>
              <a:defRPr sz="2200">
                <a:latin typeface="Lexend Light"/>
                <a:ea typeface="Lexend Light"/>
                <a:cs typeface="Lexend Light"/>
                <a:sym typeface="Lexend Light"/>
              </a:defRPr>
            </a:lvl6pPr>
            <a:lvl7pPr lvl="6" algn="ctr" rtl="0">
              <a:spcBef>
                <a:spcPts val="0"/>
              </a:spcBef>
              <a:spcAft>
                <a:spcPts val="0"/>
              </a:spcAft>
              <a:buSzPts val="2200"/>
              <a:buFont typeface="Lexend Light"/>
              <a:buNone/>
              <a:defRPr sz="2200">
                <a:latin typeface="Lexend Light"/>
                <a:ea typeface="Lexend Light"/>
                <a:cs typeface="Lexend Light"/>
                <a:sym typeface="Lexend Light"/>
              </a:defRPr>
            </a:lvl7pPr>
            <a:lvl8pPr lvl="7" algn="ctr" rtl="0">
              <a:spcBef>
                <a:spcPts val="0"/>
              </a:spcBef>
              <a:spcAft>
                <a:spcPts val="0"/>
              </a:spcAft>
              <a:buSzPts val="2200"/>
              <a:buFont typeface="Lexend Light"/>
              <a:buNone/>
              <a:defRPr sz="2200">
                <a:latin typeface="Lexend Light"/>
                <a:ea typeface="Lexend Light"/>
                <a:cs typeface="Lexend Light"/>
                <a:sym typeface="Lexend Light"/>
              </a:defRPr>
            </a:lvl8pPr>
            <a:lvl9pPr lvl="8" algn="ctr" rtl="0">
              <a:spcBef>
                <a:spcPts val="0"/>
              </a:spcBef>
              <a:spcAft>
                <a:spcPts val="0"/>
              </a:spcAft>
              <a:buSzPts val="2200"/>
              <a:buFont typeface="Lexend Light"/>
              <a:buNone/>
              <a:defRPr sz="2200">
                <a:latin typeface="Lexend Light"/>
                <a:ea typeface="Lexend Light"/>
                <a:cs typeface="Lexend Light"/>
                <a:sym typeface="Lexend Light"/>
              </a:defRPr>
            </a:lvl9pPr>
          </a:lstStyle>
          <a:p>
            <a:r>
              <a:t>xx%</a:t>
            </a:r>
          </a:p>
        </p:txBody>
      </p:sp>
      <p:sp>
        <p:nvSpPr>
          <p:cNvPr id="159" name="Google Shape;159;p13"/>
          <p:cNvSpPr txBox="1">
            <a:spLocks noGrp="1"/>
          </p:cNvSpPr>
          <p:nvPr>
            <p:ph type="title" idx="15"/>
          </p:nvPr>
        </p:nvSpPr>
        <p:spPr>
          <a:xfrm>
            <a:off x="720000" y="535000"/>
            <a:ext cx="7708800" cy="7134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Font typeface="Lexend SemiBold"/>
              <a:buNone/>
              <a:defRPr sz="3200">
                <a:latin typeface="Lexend SemiBold"/>
                <a:ea typeface="Lexend SemiBold"/>
                <a:cs typeface="Lexend SemiBold"/>
                <a:sym typeface="Lexend SemiBold"/>
              </a:defRPr>
            </a:lvl1pPr>
            <a:lvl2pPr lvl="1" rtl="0">
              <a:spcBef>
                <a:spcPts val="0"/>
              </a:spcBef>
              <a:spcAft>
                <a:spcPts val="0"/>
              </a:spcAft>
              <a:buSzPts val="3200"/>
              <a:buFont typeface="Lexend SemiBold"/>
              <a:buNone/>
              <a:defRPr>
                <a:latin typeface="Lexend SemiBold"/>
                <a:ea typeface="Lexend SemiBold"/>
                <a:cs typeface="Lexend SemiBold"/>
                <a:sym typeface="Lexend SemiBold"/>
              </a:defRPr>
            </a:lvl2pPr>
            <a:lvl3pPr lvl="2" rtl="0">
              <a:spcBef>
                <a:spcPts val="0"/>
              </a:spcBef>
              <a:spcAft>
                <a:spcPts val="0"/>
              </a:spcAft>
              <a:buSzPts val="3200"/>
              <a:buFont typeface="Lexend SemiBold"/>
              <a:buNone/>
              <a:defRPr>
                <a:latin typeface="Lexend SemiBold"/>
                <a:ea typeface="Lexend SemiBold"/>
                <a:cs typeface="Lexend SemiBold"/>
                <a:sym typeface="Lexend SemiBold"/>
              </a:defRPr>
            </a:lvl3pPr>
            <a:lvl4pPr lvl="3" rtl="0">
              <a:spcBef>
                <a:spcPts val="0"/>
              </a:spcBef>
              <a:spcAft>
                <a:spcPts val="0"/>
              </a:spcAft>
              <a:buSzPts val="3200"/>
              <a:buFont typeface="Lexend SemiBold"/>
              <a:buNone/>
              <a:defRPr>
                <a:latin typeface="Lexend SemiBold"/>
                <a:ea typeface="Lexend SemiBold"/>
                <a:cs typeface="Lexend SemiBold"/>
                <a:sym typeface="Lexend SemiBold"/>
              </a:defRPr>
            </a:lvl4pPr>
            <a:lvl5pPr lvl="4" rtl="0">
              <a:spcBef>
                <a:spcPts val="0"/>
              </a:spcBef>
              <a:spcAft>
                <a:spcPts val="0"/>
              </a:spcAft>
              <a:buSzPts val="3200"/>
              <a:buFont typeface="Lexend SemiBold"/>
              <a:buNone/>
              <a:defRPr>
                <a:latin typeface="Lexend SemiBold"/>
                <a:ea typeface="Lexend SemiBold"/>
                <a:cs typeface="Lexend SemiBold"/>
                <a:sym typeface="Lexend SemiBold"/>
              </a:defRPr>
            </a:lvl5pPr>
            <a:lvl6pPr lvl="5" rtl="0">
              <a:spcBef>
                <a:spcPts val="0"/>
              </a:spcBef>
              <a:spcAft>
                <a:spcPts val="0"/>
              </a:spcAft>
              <a:buSzPts val="3200"/>
              <a:buFont typeface="Lexend SemiBold"/>
              <a:buNone/>
              <a:defRPr>
                <a:latin typeface="Lexend SemiBold"/>
                <a:ea typeface="Lexend SemiBold"/>
                <a:cs typeface="Lexend SemiBold"/>
                <a:sym typeface="Lexend SemiBold"/>
              </a:defRPr>
            </a:lvl6pPr>
            <a:lvl7pPr lvl="6" rtl="0">
              <a:spcBef>
                <a:spcPts val="0"/>
              </a:spcBef>
              <a:spcAft>
                <a:spcPts val="0"/>
              </a:spcAft>
              <a:buSzPts val="3200"/>
              <a:buFont typeface="Lexend SemiBold"/>
              <a:buNone/>
              <a:defRPr>
                <a:latin typeface="Lexend SemiBold"/>
                <a:ea typeface="Lexend SemiBold"/>
                <a:cs typeface="Lexend SemiBold"/>
                <a:sym typeface="Lexend SemiBold"/>
              </a:defRPr>
            </a:lvl7pPr>
            <a:lvl8pPr lvl="7" rtl="0">
              <a:spcBef>
                <a:spcPts val="0"/>
              </a:spcBef>
              <a:spcAft>
                <a:spcPts val="0"/>
              </a:spcAft>
              <a:buSzPts val="3200"/>
              <a:buFont typeface="Lexend SemiBold"/>
              <a:buNone/>
              <a:defRPr>
                <a:latin typeface="Lexend SemiBold"/>
                <a:ea typeface="Lexend SemiBold"/>
                <a:cs typeface="Lexend SemiBold"/>
                <a:sym typeface="Lexend SemiBold"/>
              </a:defRPr>
            </a:lvl8pPr>
            <a:lvl9pPr lvl="8" rtl="0">
              <a:spcBef>
                <a:spcPts val="0"/>
              </a:spcBef>
              <a:spcAft>
                <a:spcPts val="0"/>
              </a:spcAft>
              <a:buSzPts val="3200"/>
              <a:buFont typeface="Lexend SemiBold"/>
              <a:buNone/>
              <a:defRPr>
                <a:latin typeface="Lexend SemiBold"/>
                <a:ea typeface="Lexend SemiBold"/>
                <a:cs typeface="Lexend SemiBold"/>
                <a:sym typeface="Lexend Semi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Lexend SemiBold"/>
              <a:buNone/>
              <a:defRPr sz="3200">
                <a:solidFill>
                  <a:schemeClr val="dk1"/>
                </a:solidFill>
                <a:latin typeface="Lexend SemiBold"/>
                <a:ea typeface="Lexend SemiBold"/>
                <a:cs typeface="Lexend SemiBold"/>
                <a:sym typeface="Lexend SemiBold"/>
              </a:defRPr>
            </a:lvl1pPr>
            <a:lvl2pPr lvl="1" rtl="0">
              <a:spcBef>
                <a:spcPts val="0"/>
              </a:spcBef>
              <a:spcAft>
                <a:spcPts val="0"/>
              </a:spcAft>
              <a:buClr>
                <a:schemeClr val="dk1"/>
              </a:buClr>
              <a:buSzPts val="3200"/>
              <a:buFont typeface="Lexend SemiBold"/>
              <a:buNone/>
              <a:defRPr sz="3200">
                <a:solidFill>
                  <a:schemeClr val="dk1"/>
                </a:solidFill>
                <a:latin typeface="Lexend SemiBold"/>
                <a:ea typeface="Lexend SemiBold"/>
                <a:cs typeface="Lexend SemiBold"/>
                <a:sym typeface="Lexend SemiBold"/>
              </a:defRPr>
            </a:lvl2pPr>
            <a:lvl3pPr lvl="2" rtl="0">
              <a:spcBef>
                <a:spcPts val="0"/>
              </a:spcBef>
              <a:spcAft>
                <a:spcPts val="0"/>
              </a:spcAft>
              <a:buClr>
                <a:schemeClr val="dk1"/>
              </a:buClr>
              <a:buSzPts val="3200"/>
              <a:buFont typeface="Lexend SemiBold"/>
              <a:buNone/>
              <a:defRPr sz="3200">
                <a:solidFill>
                  <a:schemeClr val="dk1"/>
                </a:solidFill>
                <a:latin typeface="Lexend SemiBold"/>
                <a:ea typeface="Lexend SemiBold"/>
                <a:cs typeface="Lexend SemiBold"/>
                <a:sym typeface="Lexend SemiBold"/>
              </a:defRPr>
            </a:lvl3pPr>
            <a:lvl4pPr lvl="3" rtl="0">
              <a:spcBef>
                <a:spcPts val="0"/>
              </a:spcBef>
              <a:spcAft>
                <a:spcPts val="0"/>
              </a:spcAft>
              <a:buClr>
                <a:schemeClr val="dk1"/>
              </a:buClr>
              <a:buSzPts val="3200"/>
              <a:buFont typeface="Lexend SemiBold"/>
              <a:buNone/>
              <a:defRPr sz="3200">
                <a:solidFill>
                  <a:schemeClr val="dk1"/>
                </a:solidFill>
                <a:latin typeface="Lexend SemiBold"/>
                <a:ea typeface="Lexend SemiBold"/>
                <a:cs typeface="Lexend SemiBold"/>
                <a:sym typeface="Lexend SemiBold"/>
              </a:defRPr>
            </a:lvl4pPr>
            <a:lvl5pPr lvl="4" rtl="0">
              <a:spcBef>
                <a:spcPts val="0"/>
              </a:spcBef>
              <a:spcAft>
                <a:spcPts val="0"/>
              </a:spcAft>
              <a:buClr>
                <a:schemeClr val="dk1"/>
              </a:buClr>
              <a:buSzPts val="3200"/>
              <a:buFont typeface="Lexend SemiBold"/>
              <a:buNone/>
              <a:defRPr sz="3200">
                <a:solidFill>
                  <a:schemeClr val="dk1"/>
                </a:solidFill>
                <a:latin typeface="Lexend SemiBold"/>
                <a:ea typeface="Lexend SemiBold"/>
                <a:cs typeface="Lexend SemiBold"/>
                <a:sym typeface="Lexend SemiBold"/>
              </a:defRPr>
            </a:lvl5pPr>
            <a:lvl6pPr lvl="5" rtl="0">
              <a:spcBef>
                <a:spcPts val="0"/>
              </a:spcBef>
              <a:spcAft>
                <a:spcPts val="0"/>
              </a:spcAft>
              <a:buClr>
                <a:schemeClr val="dk1"/>
              </a:buClr>
              <a:buSzPts val="3200"/>
              <a:buFont typeface="Lexend SemiBold"/>
              <a:buNone/>
              <a:defRPr sz="3200">
                <a:solidFill>
                  <a:schemeClr val="dk1"/>
                </a:solidFill>
                <a:latin typeface="Lexend SemiBold"/>
                <a:ea typeface="Lexend SemiBold"/>
                <a:cs typeface="Lexend SemiBold"/>
                <a:sym typeface="Lexend SemiBold"/>
              </a:defRPr>
            </a:lvl6pPr>
            <a:lvl7pPr lvl="6" rtl="0">
              <a:spcBef>
                <a:spcPts val="0"/>
              </a:spcBef>
              <a:spcAft>
                <a:spcPts val="0"/>
              </a:spcAft>
              <a:buClr>
                <a:schemeClr val="dk1"/>
              </a:buClr>
              <a:buSzPts val="3200"/>
              <a:buFont typeface="Lexend SemiBold"/>
              <a:buNone/>
              <a:defRPr sz="3200">
                <a:solidFill>
                  <a:schemeClr val="dk1"/>
                </a:solidFill>
                <a:latin typeface="Lexend SemiBold"/>
                <a:ea typeface="Lexend SemiBold"/>
                <a:cs typeface="Lexend SemiBold"/>
                <a:sym typeface="Lexend SemiBold"/>
              </a:defRPr>
            </a:lvl7pPr>
            <a:lvl8pPr lvl="7" rtl="0">
              <a:spcBef>
                <a:spcPts val="0"/>
              </a:spcBef>
              <a:spcAft>
                <a:spcPts val="0"/>
              </a:spcAft>
              <a:buClr>
                <a:schemeClr val="dk1"/>
              </a:buClr>
              <a:buSzPts val="3200"/>
              <a:buFont typeface="Lexend SemiBold"/>
              <a:buNone/>
              <a:defRPr sz="3200">
                <a:solidFill>
                  <a:schemeClr val="dk1"/>
                </a:solidFill>
                <a:latin typeface="Lexend SemiBold"/>
                <a:ea typeface="Lexend SemiBold"/>
                <a:cs typeface="Lexend SemiBold"/>
                <a:sym typeface="Lexend SemiBold"/>
              </a:defRPr>
            </a:lvl8pPr>
            <a:lvl9pPr lvl="8" rtl="0">
              <a:spcBef>
                <a:spcPts val="0"/>
              </a:spcBef>
              <a:spcAft>
                <a:spcPts val="0"/>
              </a:spcAft>
              <a:buClr>
                <a:schemeClr val="dk1"/>
              </a:buClr>
              <a:buSzPts val="3200"/>
              <a:buFont typeface="Lexend SemiBold"/>
              <a:buNone/>
              <a:defRPr sz="3200">
                <a:solidFill>
                  <a:schemeClr val="dk1"/>
                </a:solidFill>
                <a:latin typeface="Lexend SemiBold"/>
                <a:ea typeface="Lexend SemiBold"/>
                <a:cs typeface="Lexend SemiBold"/>
                <a:sym typeface="Lexend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59" r:id="rId9"/>
    <p:sldLayoutId id="2147483660"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9"/>
        <p:cNvGrpSpPr/>
        <p:nvPr/>
      </p:nvGrpSpPr>
      <p:grpSpPr>
        <a:xfrm>
          <a:off x="0" y="0"/>
          <a:ext cx="0" cy="0"/>
          <a:chOff x="0" y="0"/>
          <a:chExt cx="0" cy="0"/>
        </a:xfrm>
      </p:grpSpPr>
      <p:sp>
        <p:nvSpPr>
          <p:cNvPr id="310" name="Google Shape;310;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11" name="Google Shape;311;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jp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hyperlink" Target="https://www.flaticon.com/packs/time-to-sleep-4?word=sleep/?utm_source=slidesgo_template&amp;utm_medium=referral-link&amp;utm_campaign=sg_resources&amp;utm_content=flaticon"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23.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1"/>
          <p:cNvSpPr txBox="1">
            <a:spLocks noGrp="1"/>
          </p:cNvSpPr>
          <p:nvPr>
            <p:ph type="subTitle" idx="1"/>
          </p:nvPr>
        </p:nvSpPr>
        <p:spPr>
          <a:xfrm>
            <a:off x="2160871" y="3917738"/>
            <a:ext cx="4359000" cy="40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Anastasia Talia Dwimantari</a:t>
            </a:r>
            <a:endParaRPr dirty="0"/>
          </a:p>
        </p:txBody>
      </p:sp>
      <p:sp>
        <p:nvSpPr>
          <p:cNvPr id="320" name="Google Shape;320;p31"/>
          <p:cNvSpPr txBox="1">
            <a:spLocks noGrp="1"/>
          </p:cNvSpPr>
          <p:nvPr>
            <p:ph type="ctrTitle"/>
          </p:nvPr>
        </p:nvSpPr>
        <p:spPr>
          <a:xfrm>
            <a:off x="336079" y="1277439"/>
            <a:ext cx="5763641" cy="18393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6600" dirty="0">
                <a:latin typeface="Imprint MT Shadow" panose="04020605060303030202" pitchFamily="82" charset="0"/>
              </a:rPr>
              <a:t>Sleep Disorder prediction</a:t>
            </a:r>
            <a:endParaRPr sz="6600" dirty="0">
              <a:latin typeface="Imprint MT Shadow" panose="04020605060303030202" pitchFamily="82" charset="0"/>
            </a:endParaRPr>
          </a:p>
        </p:txBody>
      </p:sp>
      <p:grpSp>
        <p:nvGrpSpPr>
          <p:cNvPr id="321" name="Google Shape;321;p31"/>
          <p:cNvGrpSpPr/>
          <p:nvPr/>
        </p:nvGrpSpPr>
        <p:grpSpPr>
          <a:xfrm>
            <a:off x="357472" y="535007"/>
            <a:ext cx="1569347" cy="544711"/>
            <a:chOff x="8846279" y="879497"/>
            <a:chExt cx="1892603" cy="656911"/>
          </a:xfrm>
        </p:grpSpPr>
        <p:sp>
          <p:nvSpPr>
            <p:cNvPr id="322" name="Google Shape;322;p31"/>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31"/>
          <p:cNvGrpSpPr/>
          <p:nvPr/>
        </p:nvGrpSpPr>
        <p:grpSpPr>
          <a:xfrm>
            <a:off x="1926815" y="305594"/>
            <a:ext cx="1092083" cy="409496"/>
            <a:chOff x="7064209" y="3996949"/>
            <a:chExt cx="1325987" cy="497203"/>
          </a:xfrm>
        </p:grpSpPr>
        <p:sp>
          <p:nvSpPr>
            <p:cNvPr id="329" name="Google Shape;329;p31"/>
            <p:cNvSpPr/>
            <p:nvPr/>
          </p:nvSpPr>
          <p:spPr>
            <a:xfrm>
              <a:off x="7064209" y="3996949"/>
              <a:ext cx="1325987" cy="497203"/>
            </a:xfrm>
            <a:custGeom>
              <a:avLst/>
              <a:gdLst/>
              <a:ahLst/>
              <a:cxnLst/>
              <a:rect l="l" t="t" r="r" b="b"/>
              <a:pathLst>
                <a:path w="74233" h="27835" extrusionOk="0">
                  <a:moveTo>
                    <a:pt x="35632" y="0"/>
                  </a:moveTo>
                  <a:cubicBezTo>
                    <a:pt x="34816" y="0"/>
                    <a:pt x="33894" y="206"/>
                    <a:pt x="32854" y="696"/>
                  </a:cubicBezTo>
                  <a:cubicBezTo>
                    <a:pt x="26337" y="3756"/>
                    <a:pt x="24440" y="12170"/>
                    <a:pt x="24440" y="12170"/>
                  </a:cubicBezTo>
                  <a:cubicBezTo>
                    <a:pt x="23900" y="11415"/>
                    <a:pt x="23271" y="11144"/>
                    <a:pt x="22645" y="11144"/>
                  </a:cubicBezTo>
                  <a:cubicBezTo>
                    <a:pt x="21038" y="11144"/>
                    <a:pt x="19453" y="12935"/>
                    <a:pt x="19453" y="12935"/>
                  </a:cubicBezTo>
                  <a:cubicBezTo>
                    <a:pt x="19453" y="12935"/>
                    <a:pt x="18027" y="9186"/>
                    <a:pt x="14657" y="9186"/>
                  </a:cubicBezTo>
                  <a:cubicBezTo>
                    <a:pt x="14140" y="9186"/>
                    <a:pt x="13577" y="9274"/>
                    <a:pt x="12967" y="9477"/>
                  </a:cubicBezTo>
                  <a:cubicBezTo>
                    <a:pt x="8378" y="11405"/>
                    <a:pt x="8745" y="17891"/>
                    <a:pt x="8745" y="17891"/>
                  </a:cubicBezTo>
                  <a:cubicBezTo>
                    <a:pt x="8547" y="17882"/>
                    <a:pt x="8356" y="17878"/>
                    <a:pt x="8172" y="17878"/>
                  </a:cubicBezTo>
                  <a:cubicBezTo>
                    <a:pt x="896" y="17878"/>
                    <a:pt x="4155" y="24775"/>
                    <a:pt x="4155" y="24775"/>
                  </a:cubicBezTo>
                  <a:cubicBezTo>
                    <a:pt x="3942" y="24756"/>
                    <a:pt x="3741" y="24748"/>
                    <a:pt x="3551" y="24748"/>
                  </a:cubicBezTo>
                  <a:cubicBezTo>
                    <a:pt x="0" y="24748"/>
                    <a:pt x="331" y="27835"/>
                    <a:pt x="331" y="27835"/>
                  </a:cubicBezTo>
                  <a:lnTo>
                    <a:pt x="73393" y="27835"/>
                  </a:lnTo>
                  <a:cubicBezTo>
                    <a:pt x="74233" y="21323"/>
                    <a:pt x="70041" y="20481"/>
                    <a:pt x="67819" y="20481"/>
                  </a:cubicBezTo>
                  <a:cubicBezTo>
                    <a:pt x="67045" y="20481"/>
                    <a:pt x="66509" y="20584"/>
                    <a:pt x="66509" y="20584"/>
                  </a:cubicBezTo>
                  <a:cubicBezTo>
                    <a:pt x="65660" y="16334"/>
                    <a:pt x="63393" y="15390"/>
                    <a:pt x="61547" y="15390"/>
                  </a:cubicBezTo>
                  <a:cubicBezTo>
                    <a:pt x="60069" y="15390"/>
                    <a:pt x="58860" y="15994"/>
                    <a:pt x="58860" y="15994"/>
                  </a:cubicBezTo>
                  <a:cubicBezTo>
                    <a:pt x="57626" y="11666"/>
                    <a:pt x="55392" y="10666"/>
                    <a:pt x="53591" y="10666"/>
                  </a:cubicBezTo>
                  <a:cubicBezTo>
                    <a:pt x="52042" y="10666"/>
                    <a:pt x="50814" y="11405"/>
                    <a:pt x="50814" y="11405"/>
                  </a:cubicBezTo>
                  <a:cubicBezTo>
                    <a:pt x="48955" y="6010"/>
                    <a:pt x="46303" y="4776"/>
                    <a:pt x="44266" y="4776"/>
                  </a:cubicBezTo>
                  <a:cubicBezTo>
                    <a:pt x="42548" y="4776"/>
                    <a:pt x="41268" y="5653"/>
                    <a:pt x="41268" y="5653"/>
                  </a:cubicBezTo>
                  <a:cubicBezTo>
                    <a:pt x="41268" y="5653"/>
                    <a:pt x="39909" y="0"/>
                    <a:pt x="35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7064209" y="4220642"/>
              <a:ext cx="1325987" cy="273511"/>
            </a:xfrm>
            <a:custGeom>
              <a:avLst/>
              <a:gdLst/>
              <a:ahLst/>
              <a:cxnLst/>
              <a:rect l="l" t="t" r="r" b="b"/>
              <a:pathLst>
                <a:path w="74233" h="15312" extrusionOk="0">
                  <a:moveTo>
                    <a:pt x="35854" y="0"/>
                  </a:moveTo>
                  <a:cubicBezTo>
                    <a:pt x="35742" y="0"/>
                    <a:pt x="35629" y="5"/>
                    <a:pt x="35516" y="14"/>
                  </a:cubicBezTo>
                  <a:cubicBezTo>
                    <a:pt x="31324" y="412"/>
                    <a:pt x="28632" y="7663"/>
                    <a:pt x="28632" y="7663"/>
                  </a:cubicBezTo>
                  <a:cubicBezTo>
                    <a:pt x="27612" y="5501"/>
                    <a:pt x="26212" y="4780"/>
                    <a:pt x="24797" y="4780"/>
                  </a:cubicBezTo>
                  <a:cubicBezTo>
                    <a:pt x="21969" y="4780"/>
                    <a:pt x="19086" y="7663"/>
                    <a:pt x="19086" y="7663"/>
                  </a:cubicBezTo>
                  <a:cubicBezTo>
                    <a:pt x="18276" y="6351"/>
                    <a:pt x="17466" y="5868"/>
                    <a:pt x="16713" y="5868"/>
                  </a:cubicBezTo>
                  <a:cubicBezTo>
                    <a:pt x="14621" y="5868"/>
                    <a:pt x="12967" y="9590"/>
                    <a:pt x="12967" y="9590"/>
                  </a:cubicBezTo>
                  <a:cubicBezTo>
                    <a:pt x="11804" y="5766"/>
                    <a:pt x="8745" y="5368"/>
                    <a:pt x="8745" y="5368"/>
                  </a:cubicBezTo>
                  <a:cubicBezTo>
                    <a:pt x="8547" y="5359"/>
                    <a:pt x="8356" y="5355"/>
                    <a:pt x="8172" y="5355"/>
                  </a:cubicBezTo>
                  <a:cubicBezTo>
                    <a:pt x="896" y="5355"/>
                    <a:pt x="4155" y="12252"/>
                    <a:pt x="4155" y="12252"/>
                  </a:cubicBezTo>
                  <a:cubicBezTo>
                    <a:pt x="3942" y="12233"/>
                    <a:pt x="3741" y="12225"/>
                    <a:pt x="3551" y="12225"/>
                  </a:cubicBezTo>
                  <a:cubicBezTo>
                    <a:pt x="0" y="12225"/>
                    <a:pt x="331" y="15312"/>
                    <a:pt x="331" y="15312"/>
                  </a:cubicBezTo>
                  <a:lnTo>
                    <a:pt x="73393" y="15312"/>
                  </a:lnTo>
                  <a:cubicBezTo>
                    <a:pt x="74233" y="8800"/>
                    <a:pt x="70041" y="7958"/>
                    <a:pt x="67819" y="7958"/>
                  </a:cubicBezTo>
                  <a:cubicBezTo>
                    <a:pt x="67045" y="7958"/>
                    <a:pt x="66509" y="8061"/>
                    <a:pt x="66509" y="8061"/>
                  </a:cubicBezTo>
                  <a:cubicBezTo>
                    <a:pt x="63052" y="8825"/>
                    <a:pt x="61522" y="10722"/>
                    <a:pt x="61522" y="10722"/>
                  </a:cubicBezTo>
                  <a:cubicBezTo>
                    <a:pt x="60521" y="8386"/>
                    <a:pt x="59158" y="7727"/>
                    <a:pt x="57940" y="7727"/>
                  </a:cubicBezTo>
                  <a:cubicBezTo>
                    <a:pt x="56367" y="7727"/>
                    <a:pt x="55036" y="8825"/>
                    <a:pt x="55036" y="8825"/>
                  </a:cubicBezTo>
                  <a:cubicBezTo>
                    <a:pt x="53178" y="5878"/>
                    <a:pt x="51005" y="5001"/>
                    <a:pt x="49076" y="5001"/>
                  </a:cubicBezTo>
                  <a:cubicBezTo>
                    <a:pt x="46239" y="5001"/>
                    <a:pt x="43930" y="6898"/>
                    <a:pt x="43930" y="6898"/>
                  </a:cubicBezTo>
                  <a:cubicBezTo>
                    <a:pt x="43930" y="6898"/>
                    <a:pt x="40292" y="0"/>
                    <a:pt x="358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7064209" y="4438993"/>
              <a:ext cx="1311000" cy="55159"/>
            </a:xfrm>
            <a:custGeom>
              <a:avLst/>
              <a:gdLst/>
              <a:ahLst/>
              <a:cxnLst/>
              <a:rect l="l" t="t" r="r" b="b"/>
              <a:pathLst>
                <a:path w="73394" h="3088" extrusionOk="0">
                  <a:moveTo>
                    <a:pt x="3551" y="1"/>
                  </a:moveTo>
                  <a:cubicBezTo>
                    <a:pt x="0" y="1"/>
                    <a:pt x="331" y="3088"/>
                    <a:pt x="331" y="3088"/>
                  </a:cubicBezTo>
                  <a:lnTo>
                    <a:pt x="73393" y="3088"/>
                  </a:lnTo>
                  <a:lnTo>
                    <a:pt x="73393" y="426"/>
                  </a:lnTo>
                  <a:cubicBezTo>
                    <a:pt x="71558" y="1650"/>
                    <a:pt x="69169" y="2017"/>
                    <a:pt x="66963" y="2017"/>
                  </a:cubicBezTo>
                  <a:cubicBezTo>
                    <a:pt x="63654" y="2017"/>
                    <a:pt x="60757" y="1191"/>
                    <a:pt x="60757" y="1191"/>
                  </a:cubicBezTo>
                  <a:cubicBezTo>
                    <a:pt x="59995" y="1763"/>
                    <a:pt x="59257" y="1977"/>
                    <a:pt x="58579" y="1977"/>
                  </a:cubicBezTo>
                  <a:cubicBezTo>
                    <a:pt x="56537" y="1977"/>
                    <a:pt x="55036" y="28"/>
                    <a:pt x="55036" y="28"/>
                  </a:cubicBezTo>
                  <a:cubicBezTo>
                    <a:pt x="53506" y="1436"/>
                    <a:pt x="51806" y="1905"/>
                    <a:pt x="50220" y="1905"/>
                  </a:cubicBezTo>
                  <a:cubicBezTo>
                    <a:pt x="47047" y="1905"/>
                    <a:pt x="44328" y="28"/>
                    <a:pt x="44328" y="28"/>
                  </a:cubicBezTo>
                  <a:cubicBezTo>
                    <a:pt x="43053" y="1303"/>
                    <a:pt x="41778" y="1728"/>
                    <a:pt x="40645" y="1728"/>
                  </a:cubicBezTo>
                  <a:cubicBezTo>
                    <a:pt x="38378" y="1728"/>
                    <a:pt x="36679" y="28"/>
                    <a:pt x="36679" y="28"/>
                  </a:cubicBezTo>
                  <a:cubicBezTo>
                    <a:pt x="35404" y="1436"/>
                    <a:pt x="34085" y="1905"/>
                    <a:pt x="32893" y="1905"/>
                  </a:cubicBezTo>
                  <a:cubicBezTo>
                    <a:pt x="30508" y="1905"/>
                    <a:pt x="28632" y="28"/>
                    <a:pt x="28632" y="28"/>
                  </a:cubicBezTo>
                  <a:cubicBezTo>
                    <a:pt x="26980" y="1436"/>
                    <a:pt x="25283" y="1905"/>
                    <a:pt x="23756" y="1905"/>
                  </a:cubicBezTo>
                  <a:cubicBezTo>
                    <a:pt x="20701" y="1905"/>
                    <a:pt x="18321" y="28"/>
                    <a:pt x="18321" y="28"/>
                  </a:cubicBezTo>
                  <a:cubicBezTo>
                    <a:pt x="16791" y="1303"/>
                    <a:pt x="15517" y="1728"/>
                    <a:pt x="14497" y="1728"/>
                  </a:cubicBezTo>
                  <a:cubicBezTo>
                    <a:pt x="12457" y="1728"/>
                    <a:pt x="11437" y="28"/>
                    <a:pt x="11437" y="28"/>
                  </a:cubicBezTo>
                  <a:cubicBezTo>
                    <a:pt x="9652" y="1181"/>
                    <a:pt x="8248" y="1565"/>
                    <a:pt x="7170" y="1565"/>
                  </a:cubicBezTo>
                  <a:cubicBezTo>
                    <a:pt x="5012" y="1565"/>
                    <a:pt x="4155" y="28"/>
                    <a:pt x="4155" y="28"/>
                  </a:cubicBezTo>
                  <a:cubicBezTo>
                    <a:pt x="3942" y="9"/>
                    <a:pt x="3741" y="1"/>
                    <a:pt x="3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7350473" y="4425828"/>
              <a:ext cx="95654" cy="27455"/>
            </a:xfrm>
            <a:custGeom>
              <a:avLst/>
              <a:gdLst/>
              <a:ahLst/>
              <a:cxnLst/>
              <a:rect l="l" t="t" r="r" b="b"/>
              <a:pathLst>
                <a:path w="5355" h="1537" extrusionOk="0">
                  <a:moveTo>
                    <a:pt x="1" y="0"/>
                  </a:moveTo>
                  <a:lnTo>
                    <a:pt x="1" y="0"/>
                  </a:lnTo>
                  <a:cubicBezTo>
                    <a:pt x="1" y="0"/>
                    <a:pt x="844" y="1537"/>
                    <a:pt x="2430" y="1537"/>
                  </a:cubicBezTo>
                  <a:cubicBezTo>
                    <a:pt x="3223" y="1537"/>
                    <a:pt x="4202" y="1153"/>
                    <a:pt x="5355" y="0"/>
                  </a:cubicBezTo>
                  <a:lnTo>
                    <a:pt x="5355" y="0"/>
                  </a:lnTo>
                  <a:cubicBezTo>
                    <a:pt x="5355" y="0"/>
                    <a:pt x="4158" y="680"/>
                    <a:pt x="2572" y="680"/>
                  </a:cubicBezTo>
                  <a:cubicBezTo>
                    <a:pt x="1778" y="680"/>
                    <a:pt x="888" y="51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7789694" y="4425828"/>
              <a:ext cx="120983" cy="29687"/>
            </a:xfrm>
            <a:custGeom>
              <a:avLst/>
              <a:gdLst/>
              <a:ahLst/>
              <a:cxnLst/>
              <a:rect l="l" t="t" r="r" b="b"/>
              <a:pathLst>
                <a:path w="6773" h="1662" extrusionOk="0">
                  <a:moveTo>
                    <a:pt x="255" y="0"/>
                  </a:moveTo>
                  <a:cubicBezTo>
                    <a:pt x="1" y="0"/>
                    <a:pt x="1393" y="1662"/>
                    <a:pt x="3545" y="1662"/>
                  </a:cubicBezTo>
                  <a:cubicBezTo>
                    <a:pt x="4498" y="1662"/>
                    <a:pt x="5599" y="1337"/>
                    <a:pt x="6772" y="398"/>
                  </a:cubicBezTo>
                  <a:lnTo>
                    <a:pt x="6772" y="398"/>
                  </a:lnTo>
                  <a:cubicBezTo>
                    <a:pt x="6772" y="398"/>
                    <a:pt x="5955" y="801"/>
                    <a:pt x="4398" y="801"/>
                  </a:cubicBezTo>
                  <a:cubicBezTo>
                    <a:pt x="3347" y="801"/>
                    <a:pt x="1958" y="617"/>
                    <a:pt x="2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31"/>
          <p:cNvGrpSpPr/>
          <p:nvPr/>
        </p:nvGrpSpPr>
        <p:grpSpPr>
          <a:xfrm>
            <a:off x="8228005" y="253993"/>
            <a:ext cx="742376" cy="606419"/>
            <a:chOff x="8228005" y="253993"/>
            <a:chExt cx="742376" cy="606419"/>
          </a:xfrm>
        </p:grpSpPr>
        <p:sp>
          <p:nvSpPr>
            <p:cNvPr id="335" name="Google Shape;335;p31"/>
            <p:cNvSpPr/>
            <p:nvPr/>
          </p:nvSpPr>
          <p:spPr>
            <a:xfrm>
              <a:off x="8765380" y="253993"/>
              <a:ext cx="205001" cy="212782"/>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8228005" y="390580"/>
              <a:ext cx="287060" cy="288854"/>
            </a:xfrm>
            <a:custGeom>
              <a:avLst/>
              <a:gdLst/>
              <a:ahLst/>
              <a:cxnLst/>
              <a:rect l="l" t="t" r="r" b="b"/>
              <a:pathLst>
                <a:path w="1309" h="1317" extrusionOk="0">
                  <a:moveTo>
                    <a:pt x="703" y="0"/>
                  </a:moveTo>
                  <a:lnTo>
                    <a:pt x="501" y="509"/>
                  </a:lnTo>
                  <a:lnTo>
                    <a:pt x="0" y="606"/>
                  </a:lnTo>
                  <a:lnTo>
                    <a:pt x="404" y="808"/>
                  </a:lnTo>
                  <a:lnTo>
                    <a:pt x="299" y="1317"/>
                  </a:lnTo>
                  <a:lnTo>
                    <a:pt x="703" y="1115"/>
                  </a:lnTo>
                  <a:lnTo>
                    <a:pt x="1106" y="1317"/>
                  </a:lnTo>
                  <a:lnTo>
                    <a:pt x="1010" y="808"/>
                  </a:lnTo>
                  <a:lnTo>
                    <a:pt x="1308" y="509"/>
                  </a:lnTo>
                  <a:lnTo>
                    <a:pt x="905" y="40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rot="-2942791">
              <a:off x="8624243" y="646731"/>
              <a:ext cx="177411" cy="177216"/>
            </a:xfrm>
            <a:custGeom>
              <a:avLst/>
              <a:gdLst/>
              <a:ahLst/>
              <a:cxnLst/>
              <a:rect l="l" t="t" r="r" b="b"/>
              <a:pathLst>
                <a:path w="809" h="808" extrusionOk="0">
                  <a:moveTo>
                    <a:pt x="404" y="0"/>
                  </a:moveTo>
                  <a:lnTo>
                    <a:pt x="307" y="202"/>
                  </a:lnTo>
                  <a:lnTo>
                    <a:pt x="1" y="307"/>
                  </a:lnTo>
                  <a:lnTo>
                    <a:pt x="202" y="509"/>
                  </a:lnTo>
                  <a:lnTo>
                    <a:pt x="105" y="808"/>
                  </a:lnTo>
                  <a:lnTo>
                    <a:pt x="404" y="606"/>
                  </a:lnTo>
                  <a:lnTo>
                    <a:pt x="711" y="808"/>
                  </a:lnTo>
                  <a:lnTo>
                    <a:pt x="606" y="509"/>
                  </a:lnTo>
                  <a:lnTo>
                    <a:pt x="808" y="307"/>
                  </a:lnTo>
                  <a:lnTo>
                    <a:pt x="606" y="202"/>
                  </a:lnTo>
                  <a:lnTo>
                    <a:pt x="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31"/>
          <p:cNvGrpSpPr/>
          <p:nvPr/>
        </p:nvGrpSpPr>
        <p:grpSpPr>
          <a:xfrm>
            <a:off x="7793356" y="1183213"/>
            <a:ext cx="1059228" cy="497212"/>
            <a:chOff x="6786536" y="767231"/>
            <a:chExt cx="1879064" cy="882050"/>
          </a:xfrm>
        </p:grpSpPr>
        <p:sp>
          <p:nvSpPr>
            <p:cNvPr id="339" name="Google Shape;339;p31"/>
            <p:cNvSpPr/>
            <p:nvPr/>
          </p:nvSpPr>
          <p:spPr>
            <a:xfrm>
              <a:off x="6786536" y="767231"/>
              <a:ext cx="1879064" cy="882050"/>
            </a:xfrm>
            <a:custGeom>
              <a:avLst/>
              <a:gdLst/>
              <a:ahLst/>
              <a:cxnLst/>
              <a:rect l="l" t="t" r="r" b="b"/>
              <a:pathLst>
                <a:path w="105196" h="49380" extrusionOk="0">
                  <a:moveTo>
                    <a:pt x="33570" y="0"/>
                  </a:moveTo>
                  <a:cubicBezTo>
                    <a:pt x="31682" y="0"/>
                    <a:pt x="29593" y="406"/>
                    <a:pt x="27349" y="1359"/>
                  </a:cubicBezTo>
                  <a:cubicBezTo>
                    <a:pt x="17039" y="5948"/>
                    <a:pt x="18171" y="15525"/>
                    <a:pt x="18171" y="15525"/>
                  </a:cubicBezTo>
                  <a:cubicBezTo>
                    <a:pt x="18171" y="15525"/>
                    <a:pt x="15326" y="12452"/>
                    <a:pt x="12284" y="12452"/>
                  </a:cubicBezTo>
                  <a:cubicBezTo>
                    <a:pt x="11310" y="12452"/>
                    <a:pt x="10317" y="12766"/>
                    <a:pt x="9390" y="13597"/>
                  </a:cubicBezTo>
                  <a:cubicBezTo>
                    <a:pt x="5565" y="17422"/>
                    <a:pt x="8625" y="23174"/>
                    <a:pt x="8625" y="23174"/>
                  </a:cubicBezTo>
                  <a:cubicBezTo>
                    <a:pt x="8218" y="23111"/>
                    <a:pt x="7820" y="23082"/>
                    <a:pt x="7432" y="23082"/>
                  </a:cubicBezTo>
                  <a:cubicBezTo>
                    <a:pt x="3055" y="23082"/>
                    <a:pt x="0" y="26820"/>
                    <a:pt x="2108" y="29293"/>
                  </a:cubicBezTo>
                  <a:cubicBezTo>
                    <a:pt x="3065" y="30432"/>
                    <a:pt x="4679" y="30719"/>
                    <a:pt x="6062" y="30719"/>
                  </a:cubicBezTo>
                  <a:cubicBezTo>
                    <a:pt x="7462" y="30719"/>
                    <a:pt x="8625" y="30425"/>
                    <a:pt x="8625" y="30425"/>
                  </a:cubicBezTo>
                  <a:lnTo>
                    <a:pt x="8625" y="30425"/>
                  </a:lnTo>
                  <a:cubicBezTo>
                    <a:pt x="8625" y="30425"/>
                    <a:pt x="6330" y="34249"/>
                    <a:pt x="10919" y="36544"/>
                  </a:cubicBezTo>
                  <a:cubicBezTo>
                    <a:pt x="12322" y="37367"/>
                    <a:pt x="13616" y="37652"/>
                    <a:pt x="14736" y="37652"/>
                  </a:cubicBezTo>
                  <a:cubicBezTo>
                    <a:pt x="17283" y="37652"/>
                    <a:pt x="18936" y="36177"/>
                    <a:pt x="18936" y="36177"/>
                  </a:cubicBezTo>
                  <a:cubicBezTo>
                    <a:pt x="19700" y="41133"/>
                    <a:pt x="24688" y="48415"/>
                    <a:pt x="34631" y="48415"/>
                  </a:cubicBezTo>
                  <a:cubicBezTo>
                    <a:pt x="44575" y="48415"/>
                    <a:pt x="49531" y="38471"/>
                    <a:pt x="49531" y="38471"/>
                  </a:cubicBezTo>
                  <a:cubicBezTo>
                    <a:pt x="49531" y="38471"/>
                    <a:pt x="50296" y="43061"/>
                    <a:pt x="54518" y="44193"/>
                  </a:cubicBezTo>
                  <a:cubicBezTo>
                    <a:pt x="54979" y="44270"/>
                    <a:pt x="55417" y="44304"/>
                    <a:pt x="55831" y="44304"/>
                  </a:cubicBezTo>
                  <a:cubicBezTo>
                    <a:pt x="59545" y="44304"/>
                    <a:pt x="61402" y="41531"/>
                    <a:pt x="61402" y="41531"/>
                  </a:cubicBezTo>
                  <a:cubicBezTo>
                    <a:pt x="62399" y="45894"/>
                    <a:pt x="68753" y="49380"/>
                    <a:pt x="74435" y="49380"/>
                  </a:cubicBezTo>
                  <a:cubicBezTo>
                    <a:pt x="75207" y="49380"/>
                    <a:pt x="75968" y="49315"/>
                    <a:pt x="76700" y="49180"/>
                  </a:cubicBezTo>
                  <a:cubicBezTo>
                    <a:pt x="82819" y="47650"/>
                    <a:pt x="83584" y="39236"/>
                    <a:pt x="83584" y="39236"/>
                  </a:cubicBezTo>
                  <a:cubicBezTo>
                    <a:pt x="83584" y="39236"/>
                    <a:pt x="87409" y="41898"/>
                    <a:pt x="93528" y="41898"/>
                  </a:cubicBezTo>
                  <a:cubicBezTo>
                    <a:pt x="93709" y="41910"/>
                    <a:pt x="93884" y="41916"/>
                    <a:pt x="94054" y="41916"/>
                  </a:cubicBezTo>
                  <a:cubicBezTo>
                    <a:pt x="99602" y="41916"/>
                    <a:pt x="98882" y="35779"/>
                    <a:pt x="98882" y="35779"/>
                  </a:cubicBezTo>
                  <a:lnTo>
                    <a:pt x="98882" y="35779"/>
                  </a:lnTo>
                  <a:cubicBezTo>
                    <a:pt x="99031" y="35805"/>
                    <a:pt x="99188" y="35818"/>
                    <a:pt x="99351" y="35818"/>
                  </a:cubicBezTo>
                  <a:cubicBezTo>
                    <a:pt x="101692" y="35818"/>
                    <a:pt x="105196" y="33163"/>
                    <a:pt x="102707" y="28528"/>
                  </a:cubicBezTo>
                  <a:cubicBezTo>
                    <a:pt x="101498" y="26288"/>
                    <a:pt x="99832" y="25671"/>
                    <a:pt x="98364" y="25671"/>
                  </a:cubicBezTo>
                  <a:cubicBezTo>
                    <a:pt x="96562" y="25671"/>
                    <a:pt x="95058" y="26600"/>
                    <a:pt x="95058" y="26600"/>
                  </a:cubicBezTo>
                  <a:cubicBezTo>
                    <a:pt x="93910" y="23541"/>
                    <a:pt x="91807" y="22776"/>
                    <a:pt x="89990" y="22776"/>
                  </a:cubicBezTo>
                  <a:cubicBezTo>
                    <a:pt x="88174" y="22776"/>
                    <a:pt x="86644" y="23541"/>
                    <a:pt x="86644" y="23541"/>
                  </a:cubicBezTo>
                  <a:cubicBezTo>
                    <a:pt x="85300" y="19742"/>
                    <a:pt x="82382" y="18955"/>
                    <a:pt x="80195" y="18955"/>
                  </a:cubicBezTo>
                  <a:cubicBezTo>
                    <a:pt x="78647" y="18955"/>
                    <a:pt x="77465" y="19349"/>
                    <a:pt x="77465" y="19349"/>
                  </a:cubicBezTo>
                  <a:cubicBezTo>
                    <a:pt x="77465" y="19349"/>
                    <a:pt x="80127" y="10537"/>
                    <a:pt x="69418" y="7111"/>
                  </a:cubicBezTo>
                  <a:cubicBezTo>
                    <a:pt x="67444" y="6473"/>
                    <a:pt x="65692" y="6214"/>
                    <a:pt x="64146" y="6214"/>
                  </a:cubicBezTo>
                  <a:cubicBezTo>
                    <a:pt x="57307" y="6214"/>
                    <a:pt x="54518" y="11302"/>
                    <a:pt x="54518" y="11302"/>
                  </a:cubicBezTo>
                  <a:cubicBezTo>
                    <a:pt x="53309" y="8211"/>
                    <a:pt x="51100" y="7359"/>
                    <a:pt x="49034" y="7359"/>
                  </a:cubicBezTo>
                  <a:cubicBezTo>
                    <a:pt x="46498" y="7359"/>
                    <a:pt x="44177" y="8641"/>
                    <a:pt x="44177" y="8641"/>
                  </a:cubicBezTo>
                  <a:cubicBezTo>
                    <a:pt x="44177" y="4779"/>
                    <a:pt x="40049" y="0"/>
                    <a:pt x="3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6786536" y="989637"/>
              <a:ext cx="1872919" cy="659644"/>
            </a:xfrm>
            <a:custGeom>
              <a:avLst/>
              <a:gdLst/>
              <a:ahLst/>
              <a:cxnLst/>
              <a:rect l="l" t="t" r="r" b="b"/>
              <a:pathLst>
                <a:path w="104852" h="36929" extrusionOk="0">
                  <a:moveTo>
                    <a:pt x="12284" y="1"/>
                  </a:moveTo>
                  <a:cubicBezTo>
                    <a:pt x="11310" y="1"/>
                    <a:pt x="10317" y="315"/>
                    <a:pt x="9390" y="1146"/>
                  </a:cubicBezTo>
                  <a:cubicBezTo>
                    <a:pt x="5565" y="4971"/>
                    <a:pt x="8625" y="10723"/>
                    <a:pt x="8625" y="10723"/>
                  </a:cubicBezTo>
                  <a:cubicBezTo>
                    <a:pt x="8218" y="10660"/>
                    <a:pt x="7820" y="10631"/>
                    <a:pt x="7432" y="10631"/>
                  </a:cubicBezTo>
                  <a:cubicBezTo>
                    <a:pt x="3055" y="10631"/>
                    <a:pt x="0" y="14369"/>
                    <a:pt x="2108" y="16842"/>
                  </a:cubicBezTo>
                  <a:cubicBezTo>
                    <a:pt x="3065" y="17981"/>
                    <a:pt x="4679" y="18268"/>
                    <a:pt x="6062" y="18268"/>
                  </a:cubicBezTo>
                  <a:cubicBezTo>
                    <a:pt x="7462" y="18268"/>
                    <a:pt x="8625" y="17974"/>
                    <a:pt x="8625" y="17974"/>
                  </a:cubicBezTo>
                  <a:lnTo>
                    <a:pt x="8625" y="17974"/>
                  </a:lnTo>
                  <a:cubicBezTo>
                    <a:pt x="8625" y="17974"/>
                    <a:pt x="6330" y="21798"/>
                    <a:pt x="10919" y="24093"/>
                  </a:cubicBezTo>
                  <a:cubicBezTo>
                    <a:pt x="12322" y="24916"/>
                    <a:pt x="13616" y="25201"/>
                    <a:pt x="14736" y="25201"/>
                  </a:cubicBezTo>
                  <a:cubicBezTo>
                    <a:pt x="17283" y="25201"/>
                    <a:pt x="18936" y="23726"/>
                    <a:pt x="18936" y="23726"/>
                  </a:cubicBezTo>
                  <a:cubicBezTo>
                    <a:pt x="19700" y="28682"/>
                    <a:pt x="24688" y="35964"/>
                    <a:pt x="34631" y="35964"/>
                  </a:cubicBezTo>
                  <a:cubicBezTo>
                    <a:pt x="44575" y="35964"/>
                    <a:pt x="49531" y="26020"/>
                    <a:pt x="49531" y="26020"/>
                  </a:cubicBezTo>
                  <a:cubicBezTo>
                    <a:pt x="49531" y="26020"/>
                    <a:pt x="50296" y="30610"/>
                    <a:pt x="54518" y="31742"/>
                  </a:cubicBezTo>
                  <a:cubicBezTo>
                    <a:pt x="54979" y="31819"/>
                    <a:pt x="55417" y="31853"/>
                    <a:pt x="55831" y="31853"/>
                  </a:cubicBezTo>
                  <a:cubicBezTo>
                    <a:pt x="59545" y="31853"/>
                    <a:pt x="61402" y="29080"/>
                    <a:pt x="61402" y="29080"/>
                  </a:cubicBezTo>
                  <a:cubicBezTo>
                    <a:pt x="62399" y="33443"/>
                    <a:pt x="68753" y="36929"/>
                    <a:pt x="74435" y="36929"/>
                  </a:cubicBezTo>
                  <a:cubicBezTo>
                    <a:pt x="75207" y="36929"/>
                    <a:pt x="75968" y="36864"/>
                    <a:pt x="76700" y="36729"/>
                  </a:cubicBezTo>
                  <a:cubicBezTo>
                    <a:pt x="82819" y="35199"/>
                    <a:pt x="83584" y="26785"/>
                    <a:pt x="83584" y="26785"/>
                  </a:cubicBezTo>
                  <a:cubicBezTo>
                    <a:pt x="83584" y="26785"/>
                    <a:pt x="87409" y="29447"/>
                    <a:pt x="93528" y="29447"/>
                  </a:cubicBezTo>
                  <a:cubicBezTo>
                    <a:pt x="93709" y="29459"/>
                    <a:pt x="93884" y="29465"/>
                    <a:pt x="94054" y="29465"/>
                  </a:cubicBezTo>
                  <a:cubicBezTo>
                    <a:pt x="99602" y="29465"/>
                    <a:pt x="98882" y="23328"/>
                    <a:pt x="98882" y="23328"/>
                  </a:cubicBezTo>
                  <a:lnTo>
                    <a:pt x="98882" y="23328"/>
                  </a:lnTo>
                  <a:cubicBezTo>
                    <a:pt x="99032" y="23354"/>
                    <a:pt x="99188" y="23367"/>
                    <a:pt x="99348" y="23367"/>
                  </a:cubicBezTo>
                  <a:cubicBezTo>
                    <a:pt x="101649" y="23367"/>
                    <a:pt x="104852" y="20734"/>
                    <a:pt x="102707" y="16444"/>
                  </a:cubicBezTo>
                  <a:cubicBezTo>
                    <a:pt x="101258" y="15764"/>
                    <a:pt x="99925" y="15500"/>
                    <a:pt x="98727" y="15500"/>
                  </a:cubicBezTo>
                  <a:cubicBezTo>
                    <a:pt x="94534" y="15500"/>
                    <a:pt x="91998" y="18739"/>
                    <a:pt x="91998" y="18739"/>
                  </a:cubicBezTo>
                  <a:cubicBezTo>
                    <a:pt x="91998" y="18739"/>
                    <a:pt x="91600" y="16842"/>
                    <a:pt x="88541" y="16077"/>
                  </a:cubicBezTo>
                  <a:cubicBezTo>
                    <a:pt x="88160" y="15968"/>
                    <a:pt x="87788" y="15921"/>
                    <a:pt x="87428" y="15921"/>
                  </a:cubicBezTo>
                  <a:cubicBezTo>
                    <a:pt x="85270" y="15921"/>
                    <a:pt x="83584" y="17607"/>
                    <a:pt x="83584" y="17607"/>
                  </a:cubicBezTo>
                  <a:cubicBezTo>
                    <a:pt x="83584" y="17607"/>
                    <a:pt x="81425" y="13606"/>
                    <a:pt x="78776" y="13606"/>
                  </a:cubicBezTo>
                  <a:cubicBezTo>
                    <a:pt x="78467" y="13606"/>
                    <a:pt x="78152" y="13661"/>
                    <a:pt x="77832" y="13782"/>
                  </a:cubicBezTo>
                  <a:cubicBezTo>
                    <a:pt x="74773" y="14547"/>
                    <a:pt x="72876" y="16077"/>
                    <a:pt x="72876" y="16077"/>
                  </a:cubicBezTo>
                  <a:cubicBezTo>
                    <a:pt x="72876" y="16077"/>
                    <a:pt x="73641" y="7663"/>
                    <a:pt x="67124" y="4971"/>
                  </a:cubicBezTo>
                  <a:cubicBezTo>
                    <a:pt x="65751" y="4407"/>
                    <a:pt x="64411" y="4185"/>
                    <a:pt x="63151" y="4185"/>
                  </a:cubicBezTo>
                  <a:cubicBezTo>
                    <a:pt x="58460" y="4185"/>
                    <a:pt x="54885" y="7265"/>
                    <a:pt x="54885" y="7265"/>
                  </a:cubicBezTo>
                  <a:cubicBezTo>
                    <a:pt x="53317" y="4245"/>
                    <a:pt x="51669" y="3212"/>
                    <a:pt x="50149" y="3212"/>
                  </a:cubicBezTo>
                  <a:cubicBezTo>
                    <a:pt x="46865" y="3212"/>
                    <a:pt x="44177" y="8030"/>
                    <a:pt x="44177" y="8030"/>
                  </a:cubicBezTo>
                  <a:cubicBezTo>
                    <a:pt x="43137" y="7099"/>
                    <a:pt x="42154" y="6759"/>
                    <a:pt x="41274" y="6759"/>
                  </a:cubicBezTo>
                  <a:cubicBezTo>
                    <a:pt x="38915" y="6759"/>
                    <a:pt x="37293" y="9193"/>
                    <a:pt x="37293" y="9193"/>
                  </a:cubicBezTo>
                  <a:cubicBezTo>
                    <a:pt x="37293" y="9193"/>
                    <a:pt x="35551" y="1099"/>
                    <a:pt x="29345" y="1099"/>
                  </a:cubicBezTo>
                  <a:cubicBezTo>
                    <a:pt x="29076" y="1099"/>
                    <a:pt x="28798" y="1114"/>
                    <a:pt x="28512" y="1146"/>
                  </a:cubicBezTo>
                  <a:cubicBezTo>
                    <a:pt x="21628" y="1911"/>
                    <a:pt x="20098" y="8428"/>
                    <a:pt x="20098" y="8428"/>
                  </a:cubicBezTo>
                  <a:cubicBezTo>
                    <a:pt x="20465" y="5735"/>
                    <a:pt x="18171" y="3074"/>
                    <a:pt x="18171" y="3074"/>
                  </a:cubicBezTo>
                  <a:cubicBezTo>
                    <a:pt x="18171" y="3074"/>
                    <a:pt x="15326" y="1"/>
                    <a:pt x="12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6810526" y="1235818"/>
              <a:ext cx="1836908" cy="413463"/>
            </a:xfrm>
            <a:custGeom>
              <a:avLst/>
              <a:gdLst/>
              <a:ahLst/>
              <a:cxnLst/>
              <a:rect l="l" t="t" r="r" b="b"/>
              <a:pathLst>
                <a:path w="102836" h="23147" extrusionOk="0">
                  <a:moveTo>
                    <a:pt x="10708" y="0"/>
                  </a:moveTo>
                  <a:lnTo>
                    <a:pt x="10708" y="0"/>
                  </a:lnTo>
                  <a:cubicBezTo>
                    <a:pt x="7995" y="1574"/>
                    <a:pt x="5688" y="2089"/>
                    <a:pt x="3699" y="2089"/>
                  </a:cubicBezTo>
                  <a:cubicBezTo>
                    <a:pt x="2324" y="2089"/>
                    <a:pt x="1101" y="1843"/>
                    <a:pt x="0" y="1530"/>
                  </a:cubicBezTo>
                  <a:lnTo>
                    <a:pt x="0" y="1530"/>
                  </a:lnTo>
                  <a:cubicBezTo>
                    <a:pt x="0" y="1897"/>
                    <a:pt x="398" y="2662"/>
                    <a:pt x="765" y="3060"/>
                  </a:cubicBezTo>
                  <a:cubicBezTo>
                    <a:pt x="1722" y="4199"/>
                    <a:pt x="3336" y="4486"/>
                    <a:pt x="4719" y="4486"/>
                  </a:cubicBezTo>
                  <a:cubicBezTo>
                    <a:pt x="6119" y="4486"/>
                    <a:pt x="7282" y="4192"/>
                    <a:pt x="7282" y="4192"/>
                  </a:cubicBezTo>
                  <a:lnTo>
                    <a:pt x="7282" y="4192"/>
                  </a:lnTo>
                  <a:cubicBezTo>
                    <a:pt x="7282" y="4192"/>
                    <a:pt x="4987" y="8016"/>
                    <a:pt x="9576" y="10311"/>
                  </a:cubicBezTo>
                  <a:cubicBezTo>
                    <a:pt x="10979" y="11134"/>
                    <a:pt x="12273" y="11419"/>
                    <a:pt x="13393" y="11419"/>
                  </a:cubicBezTo>
                  <a:cubicBezTo>
                    <a:pt x="15940" y="11419"/>
                    <a:pt x="17593" y="9944"/>
                    <a:pt x="17593" y="9944"/>
                  </a:cubicBezTo>
                  <a:cubicBezTo>
                    <a:pt x="18357" y="14900"/>
                    <a:pt x="23345" y="22182"/>
                    <a:pt x="33288" y="22182"/>
                  </a:cubicBezTo>
                  <a:cubicBezTo>
                    <a:pt x="43232" y="22182"/>
                    <a:pt x="48188" y="12238"/>
                    <a:pt x="48188" y="12238"/>
                  </a:cubicBezTo>
                  <a:cubicBezTo>
                    <a:pt x="48188" y="12238"/>
                    <a:pt x="48953" y="16828"/>
                    <a:pt x="53175" y="17960"/>
                  </a:cubicBezTo>
                  <a:cubicBezTo>
                    <a:pt x="53636" y="18037"/>
                    <a:pt x="54074" y="18071"/>
                    <a:pt x="54488" y="18071"/>
                  </a:cubicBezTo>
                  <a:cubicBezTo>
                    <a:pt x="58202" y="18071"/>
                    <a:pt x="60059" y="15298"/>
                    <a:pt x="60059" y="15298"/>
                  </a:cubicBezTo>
                  <a:cubicBezTo>
                    <a:pt x="61056" y="19661"/>
                    <a:pt x="67410" y="23147"/>
                    <a:pt x="73092" y="23147"/>
                  </a:cubicBezTo>
                  <a:cubicBezTo>
                    <a:pt x="73864" y="23147"/>
                    <a:pt x="74625" y="23082"/>
                    <a:pt x="75357" y="22947"/>
                  </a:cubicBezTo>
                  <a:cubicBezTo>
                    <a:pt x="81476" y="21417"/>
                    <a:pt x="82241" y="13003"/>
                    <a:pt x="82241" y="13003"/>
                  </a:cubicBezTo>
                  <a:cubicBezTo>
                    <a:pt x="82241" y="13003"/>
                    <a:pt x="86066" y="15665"/>
                    <a:pt x="92185" y="15665"/>
                  </a:cubicBezTo>
                  <a:cubicBezTo>
                    <a:pt x="92366" y="15677"/>
                    <a:pt x="92541" y="15683"/>
                    <a:pt x="92711" y="15683"/>
                  </a:cubicBezTo>
                  <a:cubicBezTo>
                    <a:pt x="98259" y="15683"/>
                    <a:pt x="97539" y="9546"/>
                    <a:pt x="97539" y="9546"/>
                  </a:cubicBezTo>
                  <a:lnTo>
                    <a:pt x="97539" y="9546"/>
                  </a:lnTo>
                  <a:cubicBezTo>
                    <a:pt x="97681" y="9576"/>
                    <a:pt x="97833" y="9591"/>
                    <a:pt x="97990" y="9591"/>
                  </a:cubicBezTo>
                  <a:cubicBezTo>
                    <a:pt x="99931" y="9591"/>
                    <a:pt x="102836" y="7362"/>
                    <a:pt x="102128" y="3825"/>
                  </a:cubicBezTo>
                  <a:lnTo>
                    <a:pt x="102128" y="3825"/>
                  </a:lnTo>
                  <a:cubicBezTo>
                    <a:pt x="100638" y="6546"/>
                    <a:pt x="98504" y="7023"/>
                    <a:pt x="97189" y="7023"/>
                  </a:cubicBezTo>
                  <a:cubicBezTo>
                    <a:pt x="96480" y="7023"/>
                    <a:pt x="96009" y="6884"/>
                    <a:pt x="96009" y="6884"/>
                  </a:cubicBezTo>
                  <a:cubicBezTo>
                    <a:pt x="96009" y="6884"/>
                    <a:pt x="96009" y="10709"/>
                    <a:pt x="89890" y="11473"/>
                  </a:cubicBezTo>
                  <a:cubicBezTo>
                    <a:pt x="89480" y="11528"/>
                    <a:pt x="89083" y="11553"/>
                    <a:pt x="88697" y="11553"/>
                  </a:cubicBezTo>
                  <a:cubicBezTo>
                    <a:pt x="83667" y="11553"/>
                    <a:pt x="80711" y="7251"/>
                    <a:pt x="80711" y="7251"/>
                  </a:cubicBezTo>
                  <a:cubicBezTo>
                    <a:pt x="80711" y="7251"/>
                    <a:pt x="78417" y="16063"/>
                    <a:pt x="70768" y="16828"/>
                  </a:cubicBezTo>
                  <a:cubicBezTo>
                    <a:pt x="70450" y="16860"/>
                    <a:pt x="70143" y="16875"/>
                    <a:pt x="69849" y="16875"/>
                  </a:cubicBezTo>
                  <a:cubicBezTo>
                    <a:pt x="63057" y="16875"/>
                    <a:pt x="62354" y="8781"/>
                    <a:pt x="62354" y="8781"/>
                  </a:cubicBezTo>
                  <a:cubicBezTo>
                    <a:pt x="62354" y="8781"/>
                    <a:pt x="61589" y="12238"/>
                    <a:pt x="55837" y="13003"/>
                  </a:cubicBezTo>
                  <a:cubicBezTo>
                    <a:pt x="55468" y="13081"/>
                    <a:pt x="55110" y="13118"/>
                    <a:pt x="54763" y="13118"/>
                  </a:cubicBezTo>
                  <a:cubicBezTo>
                    <a:pt x="50076" y="13118"/>
                    <a:pt x="47423" y="6486"/>
                    <a:pt x="47423" y="6486"/>
                  </a:cubicBezTo>
                  <a:cubicBezTo>
                    <a:pt x="47423" y="6486"/>
                    <a:pt x="44761" y="15298"/>
                    <a:pt x="32523" y="15665"/>
                  </a:cubicBezTo>
                  <a:cubicBezTo>
                    <a:pt x="32321" y="15671"/>
                    <a:pt x="32123" y="15675"/>
                    <a:pt x="31927" y="15675"/>
                  </a:cubicBezTo>
                  <a:cubicBezTo>
                    <a:pt x="19912" y="15675"/>
                    <a:pt x="20652" y="3825"/>
                    <a:pt x="20652" y="3825"/>
                  </a:cubicBezTo>
                  <a:lnTo>
                    <a:pt x="20652" y="3825"/>
                  </a:lnTo>
                  <a:cubicBezTo>
                    <a:pt x="20652" y="3825"/>
                    <a:pt x="18756" y="6985"/>
                    <a:pt x="14687" y="6985"/>
                  </a:cubicBezTo>
                  <a:cubicBezTo>
                    <a:pt x="14280" y="6985"/>
                    <a:pt x="13852" y="6954"/>
                    <a:pt x="13401" y="6884"/>
                  </a:cubicBezTo>
                  <a:cubicBezTo>
                    <a:pt x="8414" y="6119"/>
                    <a:pt x="10708" y="0"/>
                    <a:pt x="10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7083768" y="1235818"/>
              <a:ext cx="218637" cy="90045"/>
            </a:xfrm>
            <a:custGeom>
              <a:avLst/>
              <a:gdLst/>
              <a:ahLst/>
              <a:cxnLst/>
              <a:rect l="l" t="t" r="r" b="b"/>
              <a:pathLst>
                <a:path w="12240" h="5041" extrusionOk="0">
                  <a:moveTo>
                    <a:pt x="1" y="0"/>
                  </a:moveTo>
                  <a:cubicBezTo>
                    <a:pt x="1" y="0"/>
                    <a:pt x="2529" y="5040"/>
                    <a:pt x="6601" y="5040"/>
                  </a:cubicBezTo>
                  <a:cubicBezTo>
                    <a:pt x="8249" y="5040"/>
                    <a:pt x="10150" y="4215"/>
                    <a:pt x="12239" y="1897"/>
                  </a:cubicBezTo>
                  <a:lnTo>
                    <a:pt x="12239" y="1897"/>
                  </a:lnTo>
                  <a:cubicBezTo>
                    <a:pt x="12239" y="1897"/>
                    <a:pt x="10605" y="2831"/>
                    <a:pt x="7981" y="2831"/>
                  </a:cubicBezTo>
                  <a:cubicBezTo>
                    <a:pt x="5856" y="2831"/>
                    <a:pt x="3082" y="2218"/>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7835244" y="1290459"/>
              <a:ext cx="204954" cy="106925"/>
            </a:xfrm>
            <a:custGeom>
              <a:avLst/>
              <a:gdLst/>
              <a:ahLst/>
              <a:cxnLst/>
              <a:rect l="l" t="t" r="r" b="b"/>
              <a:pathLst>
                <a:path w="11474" h="5986" extrusionOk="0">
                  <a:moveTo>
                    <a:pt x="398" y="1"/>
                  </a:moveTo>
                  <a:cubicBezTo>
                    <a:pt x="398" y="1"/>
                    <a:pt x="0" y="4957"/>
                    <a:pt x="4589" y="5722"/>
                  </a:cubicBezTo>
                  <a:cubicBezTo>
                    <a:pt x="5322" y="5908"/>
                    <a:pt x="5996" y="5986"/>
                    <a:pt x="6612" y="5986"/>
                  </a:cubicBezTo>
                  <a:cubicBezTo>
                    <a:pt x="9853" y="5986"/>
                    <a:pt x="11473" y="3825"/>
                    <a:pt x="11473" y="3825"/>
                  </a:cubicBezTo>
                  <a:lnTo>
                    <a:pt x="11473" y="3825"/>
                  </a:lnTo>
                  <a:cubicBezTo>
                    <a:pt x="11473" y="3825"/>
                    <a:pt x="10037" y="4503"/>
                    <a:pt x="8038" y="4503"/>
                  </a:cubicBezTo>
                  <a:cubicBezTo>
                    <a:pt x="5789" y="4503"/>
                    <a:pt x="2827" y="3645"/>
                    <a:pt x="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31"/>
          <p:cNvGrpSpPr/>
          <p:nvPr/>
        </p:nvGrpSpPr>
        <p:grpSpPr>
          <a:xfrm>
            <a:off x="5963360" y="1111854"/>
            <a:ext cx="685810" cy="685763"/>
            <a:chOff x="714775" y="4094725"/>
            <a:chExt cx="674014" cy="673969"/>
          </a:xfrm>
        </p:grpSpPr>
        <p:sp>
          <p:nvSpPr>
            <p:cNvPr id="345" name="Google Shape;345;p31"/>
            <p:cNvSpPr/>
            <p:nvPr/>
          </p:nvSpPr>
          <p:spPr>
            <a:xfrm>
              <a:off x="714775" y="4094725"/>
              <a:ext cx="674014" cy="673969"/>
            </a:xfrm>
            <a:custGeom>
              <a:avLst/>
              <a:gdLst/>
              <a:ahLst/>
              <a:cxnLst/>
              <a:rect l="l" t="t" r="r" b="b"/>
              <a:pathLst>
                <a:path w="14739" h="14738" extrusionOk="0">
                  <a:moveTo>
                    <a:pt x="7365" y="0"/>
                  </a:moveTo>
                  <a:cubicBezTo>
                    <a:pt x="3231" y="0"/>
                    <a:pt x="1" y="3230"/>
                    <a:pt x="1" y="7373"/>
                  </a:cubicBezTo>
                  <a:cubicBezTo>
                    <a:pt x="1" y="11411"/>
                    <a:pt x="3231" y="14738"/>
                    <a:pt x="7365" y="14738"/>
                  </a:cubicBezTo>
                  <a:cubicBezTo>
                    <a:pt x="11403" y="14738"/>
                    <a:pt x="14738" y="11411"/>
                    <a:pt x="14738" y="7373"/>
                  </a:cubicBezTo>
                  <a:cubicBezTo>
                    <a:pt x="14738" y="3230"/>
                    <a:pt x="11403" y="0"/>
                    <a:pt x="7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746924" y="4127240"/>
              <a:ext cx="604916" cy="604551"/>
            </a:xfrm>
            <a:custGeom>
              <a:avLst/>
              <a:gdLst/>
              <a:ahLst/>
              <a:cxnLst/>
              <a:rect l="l" t="t" r="r" b="b"/>
              <a:pathLst>
                <a:path w="13228" h="13220" extrusionOk="0">
                  <a:moveTo>
                    <a:pt x="6662" y="0"/>
                  </a:moveTo>
                  <a:cubicBezTo>
                    <a:pt x="3029" y="0"/>
                    <a:pt x="0" y="3028"/>
                    <a:pt x="0" y="6662"/>
                  </a:cubicBezTo>
                  <a:cubicBezTo>
                    <a:pt x="0" y="10296"/>
                    <a:pt x="3029" y="13219"/>
                    <a:pt x="6662" y="13219"/>
                  </a:cubicBezTo>
                  <a:cubicBezTo>
                    <a:pt x="10296" y="13219"/>
                    <a:pt x="13228" y="10296"/>
                    <a:pt x="13228" y="6662"/>
                  </a:cubicBezTo>
                  <a:cubicBezTo>
                    <a:pt x="13228" y="3028"/>
                    <a:pt x="10296" y="0"/>
                    <a:pt x="6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1028671" y="4413422"/>
              <a:ext cx="32194" cy="32148"/>
            </a:xfrm>
            <a:custGeom>
              <a:avLst/>
              <a:gdLst/>
              <a:ahLst/>
              <a:cxnLst/>
              <a:rect l="l" t="t" r="r" b="b"/>
              <a:pathLst>
                <a:path w="704" h="703" extrusionOk="0">
                  <a:moveTo>
                    <a:pt x="405" y="0"/>
                  </a:moveTo>
                  <a:cubicBezTo>
                    <a:pt x="203" y="0"/>
                    <a:pt x="1" y="202"/>
                    <a:pt x="1" y="404"/>
                  </a:cubicBezTo>
                  <a:cubicBezTo>
                    <a:pt x="1" y="606"/>
                    <a:pt x="203" y="703"/>
                    <a:pt x="405" y="703"/>
                  </a:cubicBezTo>
                  <a:cubicBezTo>
                    <a:pt x="501" y="703"/>
                    <a:pt x="703" y="606"/>
                    <a:pt x="703" y="404"/>
                  </a:cubicBezTo>
                  <a:cubicBezTo>
                    <a:pt x="703" y="202"/>
                    <a:pt x="501" y="0"/>
                    <a:pt x="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779393" y="4422660"/>
              <a:ext cx="32194" cy="32148"/>
            </a:xfrm>
            <a:custGeom>
              <a:avLst/>
              <a:gdLst/>
              <a:ahLst/>
              <a:cxnLst/>
              <a:rect l="l" t="t" r="r" b="b"/>
              <a:pathLst>
                <a:path w="704" h="703" extrusionOk="0">
                  <a:moveTo>
                    <a:pt x="300" y="0"/>
                  </a:moveTo>
                  <a:cubicBezTo>
                    <a:pt x="98" y="0"/>
                    <a:pt x="1" y="97"/>
                    <a:pt x="1" y="299"/>
                  </a:cubicBezTo>
                  <a:cubicBezTo>
                    <a:pt x="1" y="501"/>
                    <a:pt x="98" y="703"/>
                    <a:pt x="300" y="703"/>
                  </a:cubicBezTo>
                  <a:cubicBezTo>
                    <a:pt x="502" y="703"/>
                    <a:pt x="704" y="501"/>
                    <a:pt x="704" y="299"/>
                  </a:cubicBezTo>
                  <a:cubicBezTo>
                    <a:pt x="704" y="97"/>
                    <a:pt x="502"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1028671" y="4667091"/>
              <a:ext cx="32194" cy="36996"/>
            </a:xfrm>
            <a:custGeom>
              <a:avLst/>
              <a:gdLst/>
              <a:ahLst/>
              <a:cxnLst/>
              <a:rect l="l" t="t" r="r" b="b"/>
              <a:pathLst>
                <a:path w="704" h="809" extrusionOk="0">
                  <a:moveTo>
                    <a:pt x="405" y="1"/>
                  </a:moveTo>
                  <a:cubicBezTo>
                    <a:pt x="203" y="1"/>
                    <a:pt x="1" y="203"/>
                    <a:pt x="1" y="405"/>
                  </a:cubicBezTo>
                  <a:cubicBezTo>
                    <a:pt x="1" y="607"/>
                    <a:pt x="203" y="808"/>
                    <a:pt x="405" y="808"/>
                  </a:cubicBezTo>
                  <a:cubicBezTo>
                    <a:pt x="501" y="808"/>
                    <a:pt x="703" y="607"/>
                    <a:pt x="703" y="405"/>
                  </a:cubicBezTo>
                  <a:cubicBezTo>
                    <a:pt x="703" y="203"/>
                    <a:pt x="501" y="1"/>
                    <a:pt x="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1282385" y="4413422"/>
              <a:ext cx="32560" cy="32148"/>
            </a:xfrm>
            <a:custGeom>
              <a:avLst/>
              <a:gdLst/>
              <a:ahLst/>
              <a:cxnLst/>
              <a:rect l="l" t="t" r="r" b="b"/>
              <a:pathLst>
                <a:path w="712" h="703" extrusionOk="0">
                  <a:moveTo>
                    <a:pt x="307" y="0"/>
                  </a:moveTo>
                  <a:cubicBezTo>
                    <a:pt x="105" y="0"/>
                    <a:pt x="0" y="202"/>
                    <a:pt x="0" y="404"/>
                  </a:cubicBezTo>
                  <a:cubicBezTo>
                    <a:pt x="0" y="606"/>
                    <a:pt x="105" y="703"/>
                    <a:pt x="307" y="703"/>
                  </a:cubicBezTo>
                  <a:cubicBezTo>
                    <a:pt x="509" y="703"/>
                    <a:pt x="711" y="606"/>
                    <a:pt x="711" y="404"/>
                  </a:cubicBezTo>
                  <a:cubicBezTo>
                    <a:pt x="711" y="202"/>
                    <a:pt x="509"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1028671" y="4168580"/>
              <a:ext cx="32194" cy="32560"/>
            </a:xfrm>
            <a:custGeom>
              <a:avLst/>
              <a:gdLst/>
              <a:ahLst/>
              <a:cxnLst/>
              <a:rect l="l" t="t" r="r" b="b"/>
              <a:pathLst>
                <a:path w="704" h="712" extrusionOk="0">
                  <a:moveTo>
                    <a:pt x="405" y="0"/>
                  </a:moveTo>
                  <a:cubicBezTo>
                    <a:pt x="203" y="0"/>
                    <a:pt x="1" y="202"/>
                    <a:pt x="1" y="404"/>
                  </a:cubicBezTo>
                  <a:cubicBezTo>
                    <a:pt x="1" y="606"/>
                    <a:pt x="203" y="711"/>
                    <a:pt x="405" y="711"/>
                  </a:cubicBezTo>
                  <a:cubicBezTo>
                    <a:pt x="501" y="711"/>
                    <a:pt x="703" y="606"/>
                    <a:pt x="703" y="404"/>
                  </a:cubicBezTo>
                  <a:cubicBezTo>
                    <a:pt x="703" y="202"/>
                    <a:pt x="501" y="0"/>
                    <a:pt x="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945578" y="4432995"/>
              <a:ext cx="96810" cy="123380"/>
            </a:xfrm>
            <a:custGeom>
              <a:avLst/>
              <a:gdLst/>
              <a:ahLst/>
              <a:cxnLst/>
              <a:rect l="l" t="t" r="r" b="b"/>
              <a:pathLst>
                <a:path w="2117" h="2698" extrusionOk="0">
                  <a:moveTo>
                    <a:pt x="2068" y="0"/>
                  </a:moveTo>
                  <a:cubicBezTo>
                    <a:pt x="2044" y="0"/>
                    <a:pt x="2020" y="24"/>
                    <a:pt x="2020" y="73"/>
                  </a:cubicBezTo>
                  <a:cubicBezTo>
                    <a:pt x="1616" y="477"/>
                    <a:pt x="1309" y="880"/>
                    <a:pt x="1010" y="1284"/>
                  </a:cubicBezTo>
                  <a:cubicBezTo>
                    <a:pt x="606" y="1688"/>
                    <a:pt x="300" y="2092"/>
                    <a:pt x="1" y="2600"/>
                  </a:cubicBezTo>
                  <a:lnTo>
                    <a:pt x="1" y="2697"/>
                  </a:lnTo>
                  <a:cubicBezTo>
                    <a:pt x="98" y="2697"/>
                    <a:pt x="98" y="2697"/>
                    <a:pt x="98" y="2600"/>
                  </a:cubicBezTo>
                  <a:cubicBezTo>
                    <a:pt x="501" y="2294"/>
                    <a:pt x="808" y="1793"/>
                    <a:pt x="1212" y="1389"/>
                  </a:cubicBezTo>
                  <a:lnTo>
                    <a:pt x="2117" y="178"/>
                  </a:lnTo>
                  <a:lnTo>
                    <a:pt x="2117" y="73"/>
                  </a:lnTo>
                  <a:cubicBezTo>
                    <a:pt x="2117" y="24"/>
                    <a:pt x="2092" y="0"/>
                    <a:pt x="2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1037908" y="4330330"/>
              <a:ext cx="13719" cy="87573"/>
            </a:xfrm>
            <a:custGeom>
              <a:avLst/>
              <a:gdLst/>
              <a:ahLst/>
              <a:cxnLst/>
              <a:rect l="l" t="t" r="r" b="b"/>
              <a:pathLst>
                <a:path w="300" h="1915" extrusionOk="0">
                  <a:moveTo>
                    <a:pt x="98" y="0"/>
                  </a:moveTo>
                  <a:cubicBezTo>
                    <a:pt x="1" y="299"/>
                    <a:pt x="1" y="606"/>
                    <a:pt x="1" y="905"/>
                  </a:cubicBezTo>
                  <a:cubicBezTo>
                    <a:pt x="1" y="1212"/>
                    <a:pt x="1" y="1510"/>
                    <a:pt x="98" y="1817"/>
                  </a:cubicBezTo>
                  <a:lnTo>
                    <a:pt x="98" y="1914"/>
                  </a:lnTo>
                  <a:cubicBezTo>
                    <a:pt x="203" y="1914"/>
                    <a:pt x="203" y="1914"/>
                    <a:pt x="203" y="1817"/>
                  </a:cubicBezTo>
                  <a:cubicBezTo>
                    <a:pt x="299" y="1510"/>
                    <a:pt x="299" y="1212"/>
                    <a:pt x="299" y="905"/>
                  </a:cubicBezTo>
                  <a:cubicBezTo>
                    <a:pt x="299" y="606"/>
                    <a:pt x="299" y="299"/>
                    <a:pt x="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908673" y="4636085"/>
              <a:ext cx="22911" cy="35852"/>
            </a:xfrm>
            <a:custGeom>
              <a:avLst/>
              <a:gdLst/>
              <a:ahLst/>
              <a:cxnLst/>
              <a:rect l="l" t="t" r="r" b="b"/>
              <a:pathLst>
                <a:path w="501" h="784" extrusionOk="0">
                  <a:moveTo>
                    <a:pt x="391" y="1"/>
                  </a:moveTo>
                  <a:cubicBezTo>
                    <a:pt x="378" y="1"/>
                    <a:pt x="352" y="25"/>
                    <a:pt x="299" y="73"/>
                  </a:cubicBezTo>
                  <a:cubicBezTo>
                    <a:pt x="202" y="73"/>
                    <a:pt x="202" y="275"/>
                    <a:pt x="97" y="380"/>
                  </a:cubicBezTo>
                  <a:cubicBezTo>
                    <a:pt x="97" y="477"/>
                    <a:pt x="0" y="582"/>
                    <a:pt x="0" y="679"/>
                  </a:cubicBezTo>
                  <a:lnTo>
                    <a:pt x="0" y="784"/>
                  </a:lnTo>
                  <a:lnTo>
                    <a:pt x="97" y="784"/>
                  </a:lnTo>
                  <a:cubicBezTo>
                    <a:pt x="202" y="679"/>
                    <a:pt x="202" y="582"/>
                    <a:pt x="299" y="477"/>
                  </a:cubicBezTo>
                  <a:cubicBezTo>
                    <a:pt x="404" y="380"/>
                    <a:pt x="404" y="275"/>
                    <a:pt x="501" y="73"/>
                  </a:cubicBezTo>
                  <a:lnTo>
                    <a:pt x="404" y="73"/>
                  </a:lnTo>
                  <a:cubicBezTo>
                    <a:pt x="404" y="25"/>
                    <a:pt x="404"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807105" y="4547093"/>
              <a:ext cx="36996" cy="27758"/>
            </a:xfrm>
            <a:custGeom>
              <a:avLst/>
              <a:gdLst/>
              <a:ahLst/>
              <a:cxnLst/>
              <a:rect l="l" t="t" r="r" b="b"/>
              <a:pathLst>
                <a:path w="809" h="607" extrusionOk="0">
                  <a:moveTo>
                    <a:pt x="703" y="0"/>
                  </a:moveTo>
                  <a:cubicBezTo>
                    <a:pt x="606" y="105"/>
                    <a:pt x="501" y="202"/>
                    <a:pt x="299" y="202"/>
                  </a:cubicBezTo>
                  <a:lnTo>
                    <a:pt x="1" y="509"/>
                  </a:lnTo>
                  <a:cubicBezTo>
                    <a:pt x="1" y="606"/>
                    <a:pt x="98" y="606"/>
                    <a:pt x="98" y="606"/>
                  </a:cubicBezTo>
                  <a:cubicBezTo>
                    <a:pt x="202" y="606"/>
                    <a:pt x="404" y="509"/>
                    <a:pt x="501" y="404"/>
                  </a:cubicBezTo>
                  <a:cubicBezTo>
                    <a:pt x="606" y="307"/>
                    <a:pt x="703" y="307"/>
                    <a:pt x="808" y="202"/>
                  </a:cubicBezTo>
                  <a:lnTo>
                    <a:pt x="808" y="105"/>
                  </a:lnTo>
                  <a:lnTo>
                    <a:pt x="7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1157951" y="4634988"/>
              <a:ext cx="22911" cy="36950"/>
            </a:xfrm>
            <a:custGeom>
              <a:avLst/>
              <a:gdLst/>
              <a:ahLst/>
              <a:cxnLst/>
              <a:rect l="l" t="t" r="r" b="b"/>
              <a:pathLst>
                <a:path w="501" h="808" extrusionOk="0">
                  <a:moveTo>
                    <a:pt x="97" y="0"/>
                  </a:moveTo>
                  <a:cubicBezTo>
                    <a:pt x="0" y="0"/>
                    <a:pt x="0" y="97"/>
                    <a:pt x="0" y="97"/>
                  </a:cubicBezTo>
                  <a:cubicBezTo>
                    <a:pt x="0" y="299"/>
                    <a:pt x="97" y="404"/>
                    <a:pt x="97" y="501"/>
                  </a:cubicBezTo>
                  <a:lnTo>
                    <a:pt x="404" y="808"/>
                  </a:lnTo>
                  <a:cubicBezTo>
                    <a:pt x="501" y="808"/>
                    <a:pt x="501" y="808"/>
                    <a:pt x="501" y="703"/>
                  </a:cubicBezTo>
                  <a:cubicBezTo>
                    <a:pt x="501" y="606"/>
                    <a:pt x="404" y="501"/>
                    <a:pt x="404" y="404"/>
                  </a:cubicBezTo>
                  <a:cubicBezTo>
                    <a:pt x="299" y="299"/>
                    <a:pt x="202" y="97"/>
                    <a:pt x="97" y="97"/>
                  </a:cubicBez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1241044" y="4547093"/>
              <a:ext cx="41386" cy="27758"/>
            </a:xfrm>
            <a:custGeom>
              <a:avLst/>
              <a:gdLst/>
              <a:ahLst/>
              <a:cxnLst/>
              <a:rect l="l" t="t" r="r" b="b"/>
              <a:pathLst>
                <a:path w="905" h="607" extrusionOk="0">
                  <a:moveTo>
                    <a:pt x="202" y="0"/>
                  </a:moveTo>
                  <a:cubicBezTo>
                    <a:pt x="97" y="0"/>
                    <a:pt x="97" y="0"/>
                    <a:pt x="97" y="105"/>
                  </a:cubicBezTo>
                  <a:cubicBezTo>
                    <a:pt x="97" y="105"/>
                    <a:pt x="0" y="105"/>
                    <a:pt x="97" y="202"/>
                  </a:cubicBezTo>
                  <a:cubicBezTo>
                    <a:pt x="202" y="307"/>
                    <a:pt x="299" y="307"/>
                    <a:pt x="404" y="404"/>
                  </a:cubicBezTo>
                  <a:cubicBezTo>
                    <a:pt x="501" y="509"/>
                    <a:pt x="606" y="606"/>
                    <a:pt x="808" y="606"/>
                  </a:cubicBezTo>
                  <a:cubicBezTo>
                    <a:pt x="808" y="606"/>
                    <a:pt x="904" y="509"/>
                    <a:pt x="808" y="509"/>
                  </a:cubicBezTo>
                  <a:lnTo>
                    <a:pt x="501" y="202"/>
                  </a:lnTo>
                  <a:cubicBezTo>
                    <a:pt x="404" y="202"/>
                    <a:pt x="299" y="105"/>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908673" y="4201095"/>
              <a:ext cx="22911" cy="32148"/>
            </a:xfrm>
            <a:custGeom>
              <a:avLst/>
              <a:gdLst/>
              <a:ahLst/>
              <a:cxnLst/>
              <a:rect l="l" t="t" r="r" b="b"/>
              <a:pathLst>
                <a:path w="501" h="703" extrusionOk="0">
                  <a:moveTo>
                    <a:pt x="0" y="0"/>
                  </a:moveTo>
                  <a:lnTo>
                    <a:pt x="0" y="97"/>
                  </a:lnTo>
                  <a:cubicBezTo>
                    <a:pt x="0" y="202"/>
                    <a:pt x="97" y="299"/>
                    <a:pt x="97" y="404"/>
                  </a:cubicBezTo>
                  <a:cubicBezTo>
                    <a:pt x="202" y="501"/>
                    <a:pt x="202" y="606"/>
                    <a:pt x="299" y="703"/>
                  </a:cubicBezTo>
                  <a:lnTo>
                    <a:pt x="404" y="703"/>
                  </a:lnTo>
                  <a:cubicBezTo>
                    <a:pt x="404" y="703"/>
                    <a:pt x="501" y="703"/>
                    <a:pt x="501" y="606"/>
                  </a:cubicBezTo>
                  <a:cubicBezTo>
                    <a:pt x="404" y="501"/>
                    <a:pt x="404" y="404"/>
                    <a:pt x="299" y="299"/>
                  </a:cubicBezTo>
                  <a:cubicBezTo>
                    <a:pt x="202" y="202"/>
                    <a:pt x="202" y="97"/>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807105" y="4297815"/>
              <a:ext cx="36996" cy="23322"/>
            </a:xfrm>
            <a:custGeom>
              <a:avLst/>
              <a:gdLst/>
              <a:ahLst/>
              <a:cxnLst/>
              <a:rect l="l" t="t" r="r" b="b"/>
              <a:pathLst>
                <a:path w="809" h="510" extrusionOk="0">
                  <a:moveTo>
                    <a:pt x="1" y="1"/>
                  </a:moveTo>
                  <a:lnTo>
                    <a:pt x="1" y="106"/>
                  </a:lnTo>
                  <a:lnTo>
                    <a:pt x="299" y="405"/>
                  </a:lnTo>
                  <a:cubicBezTo>
                    <a:pt x="501" y="405"/>
                    <a:pt x="606" y="509"/>
                    <a:pt x="703" y="509"/>
                  </a:cubicBezTo>
                  <a:lnTo>
                    <a:pt x="808" y="509"/>
                  </a:lnTo>
                  <a:lnTo>
                    <a:pt x="808" y="405"/>
                  </a:lnTo>
                  <a:cubicBezTo>
                    <a:pt x="703" y="308"/>
                    <a:pt x="606" y="203"/>
                    <a:pt x="501" y="203"/>
                  </a:cubicBezTo>
                  <a:cubicBezTo>
                    <a:pt x="404" y="106"/>
                    <a:pt x="202"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1157951" y="4201095"/>
              <a:ext cx="22911" cy="34297"/>
            </a:xfrm>
            <a:custGeom>
              <a:avLst/>
              <a:gdLst/>
              <a:ahLst/>
              <a:cxnLst/>
              <a:rect l="l" t="t" r="r" b="b"/>
              <a:pathLst>
                <a:path w="501" h="750" extrusionOk="0">
                  <a:moveTo>
                    <a:pt x="404" y="0"/>
                  </a:moveTo>
                  <a:lnTo>
                    <a:pt x="97" y="299"/>
                  </a:lnTo>
                  <a:cubicBezTo>
                    <a:pt x="97" y="404"/>
                    <a:pt x="0" y="501"/>
                    <a:pt x="0" y="606"/>
                  </a:cubicBezTo>
                  <a:lnTo>
                    <a:pt x="0" y="703"/>
                  </a:lnTo>
                  <a:cubicBezTo>
                    <a:pt x="0" y="703"/>
                    <a:pt x="43" y="749"/>
                    <a:pt x="72" y="749"/>
                  </a:cubicBezTo>
                  <a:cubicBezTo>
                    <a:pt x="86" y="749"/>
                    <a:pt x="97" y="738"/>
                    <a:pt x="97" y="703"/>
                  </a:cubicBezTo>
                  <a:lnTo>
                    <a:pt x="404" y="404"/>
                  </a:lnTo>
                  <a:cubicBezTo>
                    <a:pt x="404" y="299"/>
                    <a:pt x="501" y="202"/>
                    <a:pt x="501" y="97"/>
                  </a:cubicBezTo>
                  <a:lnTo>
                    <a:pt x="5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1245434" y="4297815"/>
              <a:ext cx="32560" cy="23322"/>
            </a:xfrm>
            <a:custGeom>
              <a:avLst/>
              <a:gdLst/>
              <a:ahLst/>
              <a:cxnLst/>
              <a:rect l="l" t="t" r="r" b="b"/>
              <a:pathLst>
                <a:path w="712" h="510" extrusionOk="0">
                  <a:moveTo>
                    <a:pt x="712" y="1"/>
                  </a:moveTo>
                  <a:cubicBezTo>
                    <a:pt x="510" y="1"/>
                    <a:pt x="405" y="106"/>
                    <a:pt x="308" y="203"/>
                  </a:cubicBezTo>
                  <a:cubicBezTo>
                    <a:pt x="203" y="203"/>
                    <a:pt x="106" y="308"/>
                    <a:pt x="1" y="405"/>
                  </a:cubicBezTo>
                  <a:lnTo>
                    <a:pt x="1" y="509"/>
                  </a:lnTo>
                  <a:lnTo>
                    <a:pt x="106" y="509"/>
                  </a:lnTo>
                  <a:cubicBezTo>
                    <a:pt x="203" y="509"/>
                    <a:pt x="308" y="405"/>
                    <a:pt x="405" y="405"/>
                  </a:cubicBezTo>
                  <a:lnTo>
                    <a:pt x="712" y="106"/>
                  </a:lnTo>
                  <a:lnTo>
                    <a:pt x="7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1"/>
          <p:cNvGrpSpPr/>
          <p:nvPr/>
        </p:nvGrpSpPr>
        <p:grpSpPr>
          <a:xfrm>
            <a:off x="340117" y="4341663"/>
            <a:ext cx="3935406" cy="616637"/>
            <a:chOff x="340117" y="4341663"/>
            <a:chExt cx="3935406" cy="616637"/>
          </a:xfrm>
        </p:grpSpPr>
        <p:sp>
          <p:nvSpPr>
            <p:cNvPr id="363" name="Google Shape;363;p31"/>
            <p:cNvSpPr/>
            <p:nvPr/>
          </p:nvSpPr>
          <p:spPr>
            <a:xfrm>
              <a:off x="1926825" y="4708175"/>
              <a:ext cx="250124" cy="250124"/>
            </a:xfrm>
            <a:custGeom>
              <a:avLst/>
              <a:gdLst/>
              <a:ahLst/>
              <a:cxnLst/>
              <a:rect l="l" t="t" r="r" b="b"/>
              <a:pathLst>
                <a:path w="808" h="808" extrusionOk="0">
                  <a:moveTo>
                    <a:pt x="404" y="0"/>
                  </a:moveTo>
                  <a:lnTo>
                    <a:pt x="202" y="299"/>
                  </a:lnTo>
                  <a:lnTo>
                    <a:pt x="0" y="404"/>
                  </a:lnTo>
                  <a:lnTo>
                    <a:pt x="202" y="501"/>
                  </a:lnTo>
                  <a:lnTo>
                    <a:pt x="97" y="808"/>
                  </a:lnTo>
                  <a:lnTo>
                    <a:pt x="404" y="703"/>
                  </a:lnTo>
                  <a:lnTo>
                    <a:pt x="703" y="808"/>
                  </a:lnTo>
                  <a:lnTo>
                    <a:pt x="606" y="501"/>
                  </a:lnTo>
                  <a:lnTo>
                    <a:pt x="808" y="299"/>
                  </a:lnTo>
                  <a:lnTo>
                    <a:pt x="501" y="299"/>
                  </a:lnTo>
                  <a:lnTo>
                    <a:pt x="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rot="2028295">
              <a:off x="3402202" y="4366338"/>
              <a:ext cx="127098" cy="126324"/>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rot="-1767930">
              <a:off x="369508" y="4638193"/>
              <a:ext cx="163481" cy="162490"/>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rot="9263967">
              <a:off x="4127376" y="4787615"/>
              <a:ext cx="127099" cy="12632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31"/>
          <p:cNvGrpSpPr/>
          <p:nvPr/>
        </p:nvGrpSpPr>
        <p:grpSpPr>
          <a:xfrm>
            <a:off x="5191656" y="1635071"/>
            <a:ext cx="4339129" cy="3405304"/>
            <a:chOff x="5191656" y="1635071"/>
            <a:chExt cx="4339129" cy="3405304"/>
          </a:xfrm>
        </p:grpSpPr>
        <p:sp>
          <p:nvSpPr>
            <p:cNvPr id="368" name="Google Shape;368;p31"/>
            <p:cNvSpPr/>
            <p:nvPr/>
          </p:nvSpPr>
          <p:spPr>
            <a:xfrm>
              <a:off x="5250951" y="3190506"/>
              <a:ext cx="4245971" cy="409317"/>
            </a:xfrm>
            <a:custGeom>
              <a:avLst/>
              <a:gdLst/>
              <a:ahLst/>
              <a:cxnLst/>
              <a:rect l="l" t="t" r="r" b="b"/>
              <a:pathLst>
                <a:path w="50269" h="4846" extrusionOk="0">
                  <a:moveTo>
                    <a:pt x="50269" y="0"/>
                  </a:moveTo>
                  <a:lnTo>
                    <a:pt x="6566" y="97"/>
                  </a:lnTo>
                  <a:cubicBezTo>
                    <a:pt x="5758" y="97"/>
                    <a:pt x="3739" y="299"/>
                    <a:pt x="3231" y="905"/>
                  </a:cubicBezTo>
                  <a:lnTo>
                    <a:pt x="1" y="4846"/>
                  </a:lnTo>
                  <a:lnTo>
                    <a:pt x="48048" y="4846"/>
                  </a:lnTo>
                  <a:lnTo>
                    <a:pt x="50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5250951" y="3599742"/>
              <a:ext cx="4058459" cy="733325"/>
            </a:xfrm>
            <a:custGeom>
              <a:avLst/>
              <a:gdLst/>
              <a:ahLst/>
              <a:cxnLst/>
              <a:rect l="l" t="t" r="r" b="b"/>
              <a:pathLst>
                <a:path w="48049" h="8682" extrusionOk="0">
                  <a:moveTo>
                    <a:pt x="1" y="1"/>
                  </a:moveTo>
                  <a:lnTo>
                    <a:pt x="1" y="8681"/>
                  </a:lnTo>
                  <a:lnTo>
                    <a:pt x="48048" y="8681"/>
                  </a:lnTo>
                  <a:lnTo>
                    <a:pt x="48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5191656" y="3181637"/>
              <a:ext cx="4092498" cy="1119753"/>
            </a:xfrm>
            <a:custGeom>
              <a:avLst/>
              <a:gdLst/>
              <a:ahLst/>
              <a:cxnLst/>
              <a:rect l="l" t="t" r="r" b="b"/>
              <a:pathLst>
                <a:path w="48452" h="13257" extrusionOk="0">
                  <a:moveTo>
                    <a:pt x="48451" y="1"/>
                  </a:moveTo>
                  <a:lnTo>
                    <a:pt x="8681" y="105"/>
                  </a:lnTo>
                  <a:cubicBezTo>
                    <a:pt x="8681" y="105"/>
                    <a:pt x="8224" y="71"/>
                    <a:pt x="7591" y="71"/>
                  </a:cubicBezTo>
                  <a:cubicBezTo>
                    <a:pt x="6342" y="71"/>
                    <a:pt x="4404" y="206"/>
                    <a:pt x="3933" y="1010"/>
                  </a:cubicBezTo>
                  <a:lnTo>
                    <a:pt x="1615" y="3537"/>
                  </a:lnTo>
                  <a:cubicBezTo>
                    <a:pt x="0" y="4951"/>
                    <a:pt x="501" y="6162"/>
                    <a:pt x="501" y="7470"/>
                  </a:cubicBezTo>
                  <a:cubicBezTo>
                    <a:pt x="404" y="8681"/>
                    <a:pt x="501" y="9489"/>
                    <a:pt x="501" y="10805"/>
                  </a:cubicBezTo>
                  <a:cubicBezTo>
                    <a:pt x="501" y="11104"/>
                    <a:pt x="501" y="11411"/>
                    <a:pt x="606" y="11709"/>
                  </a:cubicBezTo>
                  <a:cubicBezTo>
                    <a:pt x="867" y="12415"/>
                    <a:pt x="1671" y="12739"/>
                    <a:pt x="2409" y="12739"/>
                  </a:cubicBezTo>
                  <a:cubicBezTo>
                    <a:pt x="2515" y="12739"/>
                    <a:pt x="2620" y="12732"/>
                    <a:pt x="2721" y="12719"/>
                  </a:cubicBezTo>
                  <a:cubicBezTo>
                    <a:pt x="4240" y="12622"/>
                    <a:pt x="5548" y="11814"/>
                    <a:pt x="6961" y="11411"/>
                  </a:cubicBezTo>
                  <a:cubicBezTo>
                    <a:pt x="7901" y="11132"/>
                    <a:pt x="8851" y="11021"/>
                    <a:pt x="9807" y="11021"/>
                  </a:cubicBezTo>
                  <a:cubicBezTo>
                    <a:pt x="13364" y="11021"/>
                    <a:pt x="17008" y="12560"/>
                    <a:pt x="20592" y="12719"/>
                  </a:cubicBezTo>
                  <a:cubicBezTo>
                    <a:pt x="21198" y="12719"/>
                    <a:pt x="21900" y="12622"/>
                    <a:pt x="22409" y="12420"/>
                  </a:cubicBezTo>
                  <a:cubicBezTo>
                    <a:pt x="23111" y="12218"/>
                    <a:pt x="23620" y="11709"/>
                    <a:pt x="24226" y="11411"/>
                  </a:cubicBezTo>
                  <a:cubicBezTo>
                    <a:pt x="24994" y="11027"/>
                    <a:pt x="25843" y="10886"/>
                    <a:pt x="26721" y="10886"/>
                  </a:cubicBezTo>
                  <a:cubicBezTo>
                    <a:pt x="27229" y="10886"/>
                    <a:pt x="27746" y="10933"/>
                    <a:pt x="28263" y="11007"/>
                  </a:cubicBezTo>
                  <a:cubicBezTo>
                    <a:pt x="29677" y="11104"/>
                    <a:pt x="30985" y="11411"/>
                    <a:pt x="32398" y="11814"/>
                  </a:cubicBezTo>
                  <a:cubicBezTo>
                    <a:pt x="34405" y="12449"/>
                    <a:pt x="36413" y="13256"/>
                    <a:pt x="38497" y="13256"/>
                  </a:cubicBezTo>
                  <a:cubicBezTo>
                    <a:pt x="38719" y="13256"/>
                    <a:pt x="38941" y="13247"/>
                    <a:pt x="39165" y="13228"/>
                  </a:cubicBezTo>
                  <a:cubicBezTo>
                    <a:pt x="45625" y="12824"/>
                    <a:pt x="47240" y="6767"/>
                    <a:pt x="47644" y="4951"/>
                  </a:cubicBezTo>
                  <a:lnTo>
                    <a:pt x="484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5250951" y="4332988"/>
              <a:ext cx="119434" cy="375194"/>
            </a:xfrm>
            <a:custGeom>
              <a:avLst/>
              <a:gdLst/>
              <a:ahLst/>
              <a:cxnLst/>
              <a:rect l="l" t="t" r="r" b="b"/>
              <a:pathLst>
                <a:path w="1414" h="4442" extrusionOk="0">
                  <a:moveTo>
                    <a:pt x="1" y="0"/>
                  </a:moveTo>
                  <a:lnTo>
                    <a:pt x="1" y="4442"/>
                  </a:lnTo>
                  <a:lnTo>
                    <a:pt x="1414" y="4442"/>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5540836" y="3650928"/>
              <a:ext cx="3180614" cy="23228"/>
            </a:xfrm>
            <a:custGeom>
              <a:avLst/>
              <a:gdLst/>
              <a:ahLst/>
              <a:cxnLst/>
              <a:rect l="l" t="t" r="r" b="b"/>
              <a:pathLst>
                <a:path w="37656" h="275" extrusionOk="0">
                  <a:moveTo>
                    <a:pt x="28167" y="0"/>
                  </a:moveTo>
                  <a:cubicBezTo>
                    <a:pt x="19583" y="0"/>
                    <a:pt x="8585" y="0"/>
                    <a:pt x="1" y="97"/>
                  </a:cubicBezTo>
                  <a:lnTo>
                    <a:pt x="1" y="202"/>
                  </a:lnTo>
                  <a:cubicBezTo>
                    <a:pt x="6009" y="251"/>
                    <a:pt x="12394" y="275"/>
                    <a:pt x="18778" y="275"/>
                  </a:cubicBezTo>
                  <a:cubicBezTo>
                    <a:pt x="25163" y="275"/>
                    <a:pt x="31546" y="251"/>
                    <a:pt x="37550" y="202"/>
                  </a:cubicBezTo>
                  <a:lnTo>
                    <a:pt x="37655" y="202"/>
                  </a:lnTo>
                  <a:cubicBezTo>
                    <a:pt x="37655" y="97"/>
                    <a:pt x="37550" y="97"/>
                    <a:pt x="37550" y="97"/>
                  </a:cubicBezTo>
                  <a:cubicBezTo>
                    <a:pt x="35233" y="97"/>
                    <a:pt x="30485" y="0"/>
                    <a:pt x="28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6555772" y="3324890"/>
              <a:ext cx="673271" cy="1715484"/>
            </a:xfrm>
            <a:custGeom>
              <a:avLst/>
              <a:gdLst/>
              <a:ahLst/>
              <a:cxnLst/>
              <a:rect l="l" t="t" r="r" b="b"/>
              <a:pathLst>
                <a:path w="7971" h="20310" extrusionOk="0">
                  <a:moveTo>
                    <a:pt x="3878" y="0"/>
                  </a:moveTo>
                  <a:cubicBezTo>
                    <a:pt x="3251" y="0"/>
                    <a:pt x="3029" y="226"/>
                    <a:pt x="3029" y="226"/>
                  </a:cubicBezTo>
                  <a:cubicBezTo>
                    <a:pt x="2019" y="1535"/>
                    <a:pt x="1309" y="3053"/>
                    <a:pt x="703" y="4563"/>
                  </a:cubicBezTo>
                  <a:cubicBezTo>
                    <a:pt x="404" y="5475"/>
                    <a:pt x="202" y="6380"/>
                    <a:pt x="97" y="7292"/>
                  </a:cubicBezTo>
                  <a:cubicBezTo>
                    <a:pt x="0" y="8100"/>
                    <a:pt x="97" y="9004"/>
                    <a:pt x="202" y="9812"/>
                  </a:cubicBezTo>
                  <a:cubicBezTo>
                    <a:pt x="501" y="12032"/>
                    <a:pt x="1616" y="15165"/>
                    <a:pt x="2520" y="17386"/>
                  </a:cubicBezTo>
                  <a:cubicBezTo>
                    <a:pt x="2520" y="18089"/>
                    <a:pt x="2019" y="18694"/>
                    <a:pt x="1511" y="19203"/>
                  </a:cubicBezTo>
                  <a:lnTo>
                    <a:pt x="1107" y="19607"/>
                  </a:lnTo>
                  <a:cubicBezTo>
                    <a:pt x="1032" y="19839"/>
                    <a:pt x="1195" y="20075"/>
                    <a:pt x="1415" y="20075"/>
                  </a:cubicBezTo>
                  <a:cubicBezTo>
                    <a:pt x="1479" y="20075"/>
                    <a:pt x="1547" y="20056"/>
                    <a:pt x="1616" y="20010"/>
                  </a:cubicBezTo>
                  <a:cubicBezTo>
                    <a:pt x="1646" y="20073"/>
                    <a:pt x="1686" y="20097"/>
                    <a:pt x="1730" y="20097"/>
                  </a:cubicBezTo>
                  <a:cubicBezTo>
                    <a:pt x="1828" y="20097"/>
                    <a:pt x="1947" y="19978"/>
                    <a:pt x="2019" y="19905"/>
                  </a:cubicBezTo>
                  <a:cubicBezTo>
                    <a:pt x="2019" y="20010"/>
                    <a:pt x="2019" y="20107"/>
                    <a:pt x="2116" y="20107"/>
                  </a:cubicBezTo>
                  <a:cubicBezTo>
                    <a:pt x="2147" y="20138"/>
                    <a:pt x="2177" y="20151"/>
                    <a:pt x="2208" y="20151"/>
                  </a:cubicBezTo>
                  <a:cubicBezTo>
                    <a:pt x="2279" y="20151"/>
                    <a:pt x="2349" y="20079"/>
                    <a:pt x="2423" y="20010"/>
                  </a:cubicBezTo>
                  <a:lnTo>
                    <a:pt x="2423" y="20010"/>
                  </a:lnTo>
                  <a:cubicBezTo>
                    <a:pt x="2318" y="20107"/>
                    <a:pt x="2520" y="20212"/>
                    <a:pt x="2625" y="20309"/>
                  </a:cubicBezTo>
                  <a:cubicBezTo>
                    <a:pt x="2722" y="20309"/>
                    <a:pt x="2827" y="20212"/>
                    <a:pt x="3029" y="20107"/>
                  </a:cubicBezTo>
                  <a:cubicBezTo>
                    <a:pt x="3432" y="19704"/>
                    <a:pt x="3836" y="19300"/>
                    <a:pt x="4337" y="19001"/>
                  </a:cubicBezTo>
                  <a:cubicBezTo>
                    <a:pt x="4644" y="18694"/>
                    <a:pt x="4943" y="18395"/>
                    <a:pt x="5048" y="17992"/>
                  </a:cubicBezTo>
                  <a:cubicBezTo>
                    <a:pt x="5048" y="17483"/>
                    <a:pt x="4846" y="17079"/>
                    <a:pt x="4741" y="16377"/>
                  </a:cubicBezTo>
                  <a:cubicBezTo>
                    <a:pt x="4337" y="10215"/>
                    <a:pt x="3933" y="8600"/>
                    <a:pt x="4038" y="7995"/>
                  </a:cubicBezTo>
                  <a:cubicBezTo>
                    <a:pt x="4337" y="6485"/>
                    <a:pt x="7066" y="3255"/>
                    <a:pt x="7971" y="1938"/>
                  </a:cubicBezTo>
                  <a:cubicBezTo>
                    <a:pt x="7971" y="1938"/>
                    <a:pt x="6864" y="727"/>
                    <a:pt x="5144" y="226"/>
                  </a:cubicBezTo>
                  <a:cubicBezTo>
                    <a:pt x="4606" y="57"/>
                    <a:pt x="4192" y="0"/>
                    <a:pt x="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9377506" y="3829573"/>
              <a:ext cx="119434" cy="375278"/>
            </a:xfrm>
            <a:custGeom>
              <a:avLst/>
              <a:gdLst/>
              <a:ahLst/>
              <a:cxnLst/>
              <a:rect l="l" t="t" r="r" b="b"/>
              <a:pathLst>
                <a:path w="1414" h="4443" extrusionOk="0">
                  <a:moveTo>
                    <a:pt x="1" y="1"/>
                  </a:moveTo>
                  <a:lnTo>
                    <a:pt x="1" y="4442"/>
                  </a:lnTo>
                  <a:lnTo>
                    <a:pt x="1414" y="4442"/>
                  </a:lnTo>
                  <a:lnTo>
                    <a:pt x="1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9309343" y="3181637"/>
              <a:ext cx="187597" cy="1151427"/>
            </a:xfrm>
            <a:custGeom>
              <a:avLst/>
              <a:gdLst/>
              <a:ahLst/>
              <a:cxnLst/>
              <a:rect l="l" t="t" r="r" b="b"/>
              <a:pathLst>
                <a:path w="2221" h="13632" extrusionOk="0">
                  <a:moveTo>
                    <a:pt x="2221" y="1"/>
                  </a:moveTo>
                  <a:lnTo>
                    <a:pt x="0" y="4951"/>
                  </a:lnTo>
                  <a:lnTo>
                    <a:pt x="0" y="13631"/>
                  </a:lnTo>
                  <a:lnTo>
                    <a:pt x="2221" y="7777"/>
                  </a:lnTo>
                  <a:lnTo>
                    <a:pt x="22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9198862" y="4332988"/>
              <a:ext cx="110565" cy="375194"/>
            </a:xfrm>
            <a:custGeom>
              <a:avLst/>
              <a:gdLst/>
              <a:ahLst/>
              <a:cxnLst/>
              <a:rect l="l" t="t" r="r" b="b"/>
              <a:pathLst>
                <a:path w="1309" h="4442" extrusionOk="0">
                  <a:moveTo>
                    <a:pt x="0" y="0"/>
                  </a:moveTo>
                  <a:lnTo>
                    <a:pt x="0" y="4442"/>
                  </a:lnTo>
                  <a:lnTo>
                    <a:pt x="1308" y="4442"/>
                  </a:lnTo>
                  <a:lnTo>
                    <a:pt x="1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7211899" y="3312389"/>
              <a:ext cx="674031" cy="1727985"/>
            </a:xfrm>
            <a:custGeom>
              <a:avLst/>
              <a:gdLst/>
              <a:ahLst/>
              <a:cxnLst/>
              <a:rect l="l" t="t" r="r" b="b"/>
              <a:pathLst>
                <a:path w="7980" h="20458" extrusionOk="0">
                  <a:moveTo>
                    <a:pt x="4068" y="0"/>
                  </a:moveTo>
                  <a:cubicBezTo>
                    <a:pt x="3769" y="0"/>
                    <a:pt x="3366" y="68"/>
                    <a:pt x="2827" y="269"/>
                  </a:cubicBezTo>
                  <a:cubicBezTo>
                    <a:pt x="1115" y="778"/>
                    <a:pt x="1" y="1989"/>
                    <a:pt x="1" y="1989"/>
                  </a:cubicBezTo>
                  <a:cubicBezTo>
                    <a:pt x="913" y="3298"/>
                    <a:pt x="3635" y="6528"/>
                    <a:pt x="3942" y="8046"/>
                  </a:cubicBezTo>
                  <a:cubicBezTo>
                    <a:pt x="4038" y="8651"/>
                    <a:pt x="3635" y="10266"/>
                    <a:pt x="3231" y="16525"/>
                  </a:cubicBezTo>
                  <a:cubicBezTo>
                    <a:pt x="3134" y="17227"/>
                    <a:pt x="2827" y="17631"/>
                    <a:pt x="2932" y="18140"/>
                  </a:cubicBezTo>
                  <a:cubicBezTo>
                    <a:pt x="2932" y="18543"/>
                    <a:pt x="3336" y="18842"/>
                    <a:pt x="3635" y="19149"/>
                  </a:cubicBezTo>
                  <a:cubicBezTo>
                    <a:pt x="4038" y="19448"/>
                    <a:pt x="4547" y="19852"/>
                    <a:pt x="4951" y="20255"/>
                  </a:cubicBezTo>
                  <a:cubicBezTo>
                    <a:pt x="5048" y="20360"/>
                    <a:pt x="5250" y="20457"/>
                    <a:pt x="5355" y="20457"/>
                  </a:cubicBezTo>
                  <a:cubicBezTo>
                    <a:pt x="5452" y="20457"/>
                    <a:pt x="5557" y="20360"/>
                    <a:pt x="5557" y="20158"/>
                  </a:cubicBezTo>
                  <a:cubicBezTo>
                    <a:pt x="5625" y="20227"/>
                    <a:pt x="5697" y="20299"/>
                    <a:pt x="5768" y="20299"/>
                  </a:cubicBezTo>
                  <a:cubicBezTo>
                    <a:pt x="5797" y="20299"/>
                    <a:pt x="5827" y="20286"/>
                    <a:pt x="5855" y="20255"/>
                  </a:cubicBezTo>
                  <a:cubicBezTo>
                    <a:pt x="5960" y="20255"/>
                    <a:pt x="5960" y="20158"/>
                    <a:pt x="5960" y="20053"/>
                  </a:cubicBezTo>
                  <a:cubicBezTo>
                    <a:pt x="6027" y="20126"/>
                    <a:pt x="6144" y="20245"/>
                    <a:pt x="6245" y="20245"/>
                  </a:cubicBezTo>
                  <a:cubicBezTo>
                    <a:pt x="6290" y="20245"/>
                    <a:pt x="6332" y="20221"/>
                    <a:pt x="6364" y="20158"/>
                  </a:cubicBezTo>
                  <a:cubicBezTo>
                    <a:pt x="6409" y="20204"/>
                    <a:pt x="6465" y="20223"/>
                    <a:pt x="6522" y="20223"/>
                  </a:cubicBezTo>
                  <a:cubicBezTo>
                    <a:pt x="6721" y="20223"/>
                    <a:pt x="6946" y="19987"/>
                    <a:pt x="6865" y="19755"/>
                  </a:cubicBezTo>
                  <a:lnTo>
                    <a:pt x="6461" y="19351"/>
                  </a:lnTo>
                  <a:cubicBezTo>
                    <a:pt x="5960" y="18842"/>
                    <a:pt x="5355" y="18237"/>
                    <a:pt x="5452" y="17534"/>
                  </a:cubicBezTo>
                  <a:cubicBezTo>
                    <a:pt x="6364" y="15313"/>
                    <a:pt x="7470" y="12180"/>
                    <a:pt x="7777" y="9863"/>
                  </a:cubicBezTo>
                  <a:cubicBezTo>
                    <a:pt x="7874" y="9055"/>
                    <a:pt x="7979" y="8143"/>
                    <a:pt x="7874" y="7335"/>
                  </a:cubicBezTo>
                  <a:cubicBezTo>
                    <a:pt x="7777" y="6431"/>
                    <a:pt x="7575" y="5518"/>
                    <a:pt x="7269" y="4614"/>
                  </a:cubicBezTo>
                  <a:cubicBezTo>
                    <a:pt x="6663" y="3096"/>
                    <a:pt x="5855" y="1586"/>
                    <a:pt x="4846" y="269"/>
                  </a:cubicBezTo>
                  <a:cubicBezTo>
                    <a:pt x="4846" y="269"/>
                    <a:pt x="4667" y="0"/>
                    <a:pt x="4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6811533" y="3147513"/>
              <a:ext cx="818550" cy="367085"/>
            </a:xfrm>
            <a:custGeom>
              <a:avLst/>
              <a:gdLst/>
              <a:ahLst/>
              <a:cxnLst/>
              <a:rect l="l" t="t" r="r" b="b"/>
              <a:pathLst>
                <a:path w="9691" h="4346" extrusionOk="0">
                  <a:moveTo>
                    <a:pt x="1414" y="1"/>
                  </a:moveTo>
                  <a:cubicBezTo>
                    <a:pt x="1309" y="106"/>
                    <a:pt x="606" y="1115"/>
                    <a:pt x="1" y="2528"/>
                  </a:cubicBezTo>
                  <a:cubicBezTo>
                    <a:pt x="1" y="2528"/>
                    <a:pt x="270" y="2461"/>
                    <a:pt x="719" y="2461"/>
                  </a:cubicBezTo>
                  <a:cubicBezTo>
                    <a:pt x="1616" y="2461"/>
                    <a:pt x="3231" y="2730"/>
                    <a:pt x="4846" y="4345"/>
                  </a:cubicBezTo>
                  <a:cubicBezTo>
                    <a:pt x="7039" y="2698"/>
                    <a:pt x="8745" y="2513"/>
                    <a:pt x="9400" y="2513"/>
                  </a:cubicBezTo>
                  <a:cubicBezTo>
                    <a:pt x="9590" y="2513"/>
                    <a:pt x="9691" y="2528"/>
                    <a:pt x="9691" y="2528"/>
                  </a:cubicBezTo>
                  <a:cubicBezTo>
                    <a:pt x="9182" y="1115"/>
                    <a:pt x="8375" y="106"/>
                    <a:pt x="8375" y="1"/>
                  </a:cubicBezTo>
                  <a:cubicBezTo>
                    <a:pt x="8375" y="1"/>
                    <a:pt x="6057" y="509"/>
                    <a:pt x="4846" y="606"/>
                  </a:cubicBezTo>
                  <a:cubicBezTo>
                    <a:pt x="3635" y="606"/>
                    <a:pt x="1414" y="1"/>
                    <a:pt x="1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6811533" y="1653569"/>
              <a:ext cx="767449" cy="833078"/>
            </a:xfrm>
            <a:custGeom>
              <a:avLst/>
              <a:gdLst/>
              <a:ahLst/>
              <a:cxnLst/>
              <a:rect l="l" t="t" r="r" b="b"/>
              <a:pathLst>
                <a:path w="9086" h="9863" extrusionOk="0">
                  <a:moveTo>
                    <a:pt x="4735" y="0"/>
                  </a:moveTo>
                  <a:cubicBezTo>
                    <a:pt x="3932" y="0"/>
                    <a:pt x="3231" y="124"/>
                    <a:pt x="3231" y="124"/>
                  </a:cubicBezTo>
                  <a:cubicBezTo>
                    <a:pt x="1915" y="835"/>
                    <a:pt x="1511" y="2547"/>
                    <a:pt x="1616" y="3960"/>
                  </a:cubicBezTo>
                  <a:cubicBezTo>
                    <a:pt x="1713" y="4469"/>
                    <a:pt x="1818" y="5074"/>
                    <a:pt x="1713" y="5575"/>
                  </a:cubicBezTo>
                  <a:cubicBezTo>
                    <a:pt x="1511" y="6084"/>
                    <a:pt x="1107" y="6488"/>
                    <a:pt x="703" y="6891"/>
                  </a:cubicBezTo>
                  <a:cubicBezTo>
                    <a:pt x="299" y="7295"/>
                    <a:pt x="1" y="7796"/>
                    <a:pt x="1" y="8401"/>
                  </a:cubicBezTo>
                  <a:cubicBezTo>
                    <a:pt x="1" y="9112"/>
                    <a:pt x="606" y="9613"/>
                    <a:pt x="1309" y="9815"/>
                  </a:cubicBezTo>
                  <a:cubicBezTo>
                    <a:pt x="1478" y="9848"/>
                    <a:pt x="1648" y="9862"/>
                    <a:pt x="1817" y="9862"/>
                  </a:cubicBezTo>
                  <a:cubicBezTo>
                    <a:pt x="2657" y="9862"/>
                    <a:pt x="3497" y="9516"/>
                    <a:pt x="4337" y="9516"/>
                  </a:cubicBezTo>
                  <a:cubicBezTo>
                    <a:pt x="5048" y="9516"/>
                    <a:pt x="5855" y="9718"/>
                    <a:pt x="6558" y="9815"/>
                  </a:cubicBezTo>
                  <a:cubicBezTo>
                    <a:pt x="6727" y="9837"/>
                    <a:pt x="6896" y="9849"/>
                    <a:pt x="7063" y="9849"/>
                  </a:cubicBezTo>
                  <a:cubicBezTo>
                    <a:pt x="7691" y="9849"/>
                    <a:pt x="8279" y="9667"/>
                    <a:pt x="8682" y="9112"/>
                  </a:cubicBezTo>
                  <a:cubicBezTo>
                    <a:pt x="9085" y="8401"/>
                    <a:pt x="8883" y="7497"/>
                    <a:pt x="8375" y="6786"/>
                  </a:cubicBezTo>
                  <a:cubicBezTo>
                    <a:pt x="8278" y="6488"/>
                    <a:pt x="8076" y="6286"/>
                    <a:pt x="8076" y="5979"/>
                  </a:cubicBezTo>
                  <a:cubicBezTo>
                    <a:pt x="8076" y="5777"/>
                    <a:pt x="8076" y="5575"/>
                    <a:pt x="8173" y="5276"/>
                  </a:cubicBezTo>
                  <a:cubicBezTo>
                    <a:pt x="8682" y="3556"/>
                    <a:pt x="8173" y="1941"/>
                    <a:pt x="6865" y="633"/>
                  </a:cubicBezTo>
                  <a:cubicBezTo>
                    <a:pt x="6459" y="126"/>
                    <a:pt x="5545" y="0"/>
                    <a:pt x="4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6887974" y="1741075"/>
              <a:ext cx="605699" cy="656293"/>
            </a:xfrm>
            <a:custGeom>
              <a:avLst/>
              <a:gdLst/>
              <a:ahLst/>
              <a:cxnLst/>
              <a:rect l="l" t="t" r="r" b="b"/>
              <a:pathLst>
                <a:path w="7171" h="7770" extrusionOk="0">
                  <a:moveTo>
                    <a:pt x="3836" y="1"/>
                  </a:moveTo>
                  <a:cubicBezTo>
                    <a:pt x="3133" y="1"/>
                    <a:pt x="2625" y="203"/>
                    <a:pt x="2625" y="203"/>
                  </a:cubicBezTo>
                  <a:cubicBezTo>
                    <a:pt x="1615" y="703"/>
                    <a:pt x="1211" y="2020"/>
                    <a:pt x="1316" y="3126"/>
                  </a:cubicBezTo>
                  <a:cubicBezTo>
                    <a:pt x="1413" y="3530"/>
                    <a:pt x="1518" y="4038"/>
                    <a:pt x="1413" y="4442"/>
                  </a:cubicBezTo>
                  <a:cubicBezTo>
                    <a:pt x="1316" y="4846"/>
                    <a:pt x="913" y="5145"/>
                    <a:pt x="606" y="5452"/>
                  </a:cubicBezTo>
                  <a:cubicBezTo>
                    <a:pt x="307" y="5750"/>
                    <a:pt x="0" y="6154"/>
                    <a:pt x="105" y="6663"/>
                  </a:cubicBezTo>
                  <a:cubicBezTo>
                    <a:pt x="105" y="7164"/>
                    <a:pt x="509" y="7567"/>
                    <a:pt x="1115" y="7672"/>
                  </a:cubicBezTo>
                  <a:cubicBezTo>
                    <a:pt x="1211" y="7769"/>
                    <a:pt x="1316" y="7769"/>
                    <a:pt x="1518" y="7769"/>
                  </a:cubicBezTo>
                  <a:cubicBezTo>
                    <a:pt x="2124" y="7769"/>
                    <a:pt x="2826" y="7470"/>
                    <a:pt x="3432" y="7470"/>
                  </a:cubicBezTo>
                  <a:cubicBezTo>
                    <a:pt x="4038" y="7470"/>
                    <a:pt x="4643" y="7672"/>
                    <a:pt x="5249" y="7769"/>
                  </a:cubicBezTo>
                  <a:lnTo>
                    <a:pt x="5556" y="7769"/>
                  </a:lnTo>
                  <a:cubicBezTo>
                    <a:pt x="6057" y="7769"/>
                    <a:pt x="6565" y="7567"/>
                    <a:pt x="6767" y="7164"/>
                  </a:cubicBezTo>
                  <a:cubicBezTo>
                    <a:pt x="7171" y="6663"/>
                    <a:pt x="6969" y="5952"/>
                    <a:pt x="6662" y="5347"/>
                  </a:cubicBezTo>
                  <a:cubicBezTo>
                    <a:pt x="6565" y="5145"/>
                    <a:pt x="6363" y="4943"/>
                    <a:pt x="6363" y="4741"/>
                  </a:cubicBezTo>
                  <a:cubicBezTo>
                    <a:pt x="6363" y="4539"/>
                    <a:pt x="6363" y="4442"/>
                    <a:pt x="6460" y="4240"/>
                  </a:cubicBezTo>
                  <a:cubicBezTo>
                    <a:pt x="6864" y="2827"/>
                    <a:pt x="6565" y="1511"/>
                    <a:pt x="5451" y="502"/>
                  </a:cubicBezTo>
                  <a:cubicBezTo>
                    <a:pt x="5047" y="98"/>
                    <a:pt x="4345" y="1"/>
                    <a:pt x="3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760431" y="2342724"/>
              <a:ext cx="937899" cy="933761"/>
            </a:xfrm>
            <a:custGeom>
              <a:avLst/>
              <a:gdLst/>
              <a:ahLst/>
              <a:cxnLst/>
              <a:rect l="l" t="t" r="r" b="b"/>
              <a:pathLst>
                <a:path w="11104" h="11055" extrusionOk="0">
                  <a:moveTo>
                    <a:pt x="6614" y="1"/>
                  </a:moveTo>
                  <a:cubicBezTo>
                    <a:pt x="5100" y="1"/>
                    <a:pt x="3226" y="71"/>
                    <a:pt x="2721" y="145"/>
                  </a:cubicBezTo>
                  <a:cubicBezTo>
                    <a:pt x="2721" y="145"/>
                    <a:pt x="2712" y="145"/>
                    <a:pt x="2695" y="145"/>
                  </a:cubicBezTo>
                  <a:cubicBezTo>
                    <a:pt x="2497" y="145"/>
                    <a:pt x="1212" y="234"/>
                    <a:pt x="97" y="2463"/>
                  </a:cubicBezTo>
                  <a:lnTo>
                    <a:pt x="0" y="2568"/>
                  </a:lnTo>
                  <a:cubicBezTo>
                    <a:pt x="0" y="2752"/>
                    <a:pt x="1260" y="3186"/>
                    <a:pt x="1558" y="3186"/>
                  </a:cubicBezTo>
                  <a:cubicBezTo>
                    <a:pt x="1586" y="3186"/>
                    <a:pt x="1606" y="3182"/>
                    <a:pt x="1615" y="3174"/>
                  </a:cubicBezTo>
                  <a:cubicBezTo>
                    <a:pt x="1615" y="3876"/>
                    <a:pt x="2423" y="5596"/>
                    <a:pt x="2221" y="6807"/>
                  </a:cubicBezTo>
                  <a:cubicBezTo>
                    <a:pt x="2116" y="8116"/>
                    <a:pt x="1615" y="9529"/>
                    <a:pt x="1308" y="10336"/>
                  </a:cubicBezTo>
                  <a:cubicBezTo>
                    <a:pt x="1308" y="10336"/>
                    <a:pt x="2923" y="10942"/>
                    <a:pt x="5249" y="11047"/>
                  </a:cubicBezTo>
                  <a:cubicBezTo>
                    <a:pt x="5363" y="11052"/>
                    <a:pt x="5479" y="11055"/>
                    <a:pt x="5595" y="11055"/>
                  </a:cubicBezTo>
                  <a:cubicBezTo>
                    <a:pt x="7534" y="11055"/>
                    <a:pt x="9690" y="10336"/>
                    <a:pt x="9690" y="10336"/>
                  </a:cubicBezTo>
                  <a:cubicBezTo>
                    <a:pt x="9182" y="9634"/>
                    <a:pt x="8576" y="8422"/>
                    <a:pt x="8778" y="6807"/>
                  </a:cubicBezTo>
                  <a:cubicBezTo>
                    <a:pt x="8883" y="6097"/>
                    <a:pt x="9287" y="4280"/>
                    <a:pt x="9585" y="3271"/>
                  </a:cubicBezTo>
                  <a:cubicBezTo>
                    <a:pt x="9585" y="3174"/>
                    <a:pt x="9690" y="3174"/>
                    <a:pt x="9690" y="3174"/>
                  </a:cubicBezTo>
                  <a:cubicBezTo>
                    <a:pt x="9892" y="3069"/>
                    <a:pt x="9989" y="2972"/>
                    <a:pt x="10191" y="2972"/>
                  </a:cubicBezTo>
                  <a:cubicBezTo>
                    <a:pt x="10393" y="2867"/>
                    <a:pt x="10700" y="2867"/>
                    <a:pt x="10902" y="2867"/>
                  </a:cubicBezTo>
                  <a:cubicBezTo>
                    <a:pt x="10902" y="2867"/>
                    <a:pt x="10999" y="2770"/>
                    <a:pt x="11104" y="2770"/>
                  </a:cubicBezTo>
                  <a:lnTo>
                    <a:pt x="11104" y="2568"/>
                  </a:lnTo>
                  <a:lnTo>
                    <a:pt x="10999" y="2463"/>
                  </a:lnTo>
                  <a:cubicBezTo>
                    <a:pt x="9787" y="41"/>
                    <a:pt x="8277" y="41"/>
                    <a:pt x="8172" y="41"/>
                  </a:cubicBezTo>
                  <a:cubicBezTo>
                    <a:pt x="7792" y="12"/>
                    <a:pt x="7233" y="1"/>
                    <a:pt x="6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7067294" y="2218559"/>
              <a:ext cx="324092" cy="239205"/>
            </a:xfrm>
            <a:custGeom>
              <a:avLst/>
              <a:gdLst/>
              <a:ahLst/>
              <a:cxnLst/>
              <a:rect l="l" t="t" r="r" b="b"/>
              <a:pathLst>
                <a:path w="3837" h="2832" extrusionOk="0">
                  <a:moveTo>
                    <a:pt x="2827" y="0"/>
                  </a:moveTo>
                  <a:lnTo>
                    <a:pt x="1010" y="97"/>
                  </a:lnTo>
                  <a:lnTo>
                    <a:pt x="808" y="1414"/>
                  </a:lnTo>
                  <a:cubicBezTo>
                    <a:pt x="300" y="1511"/>
                    <a:pt x="1" y="1511"/>
                    <a:pt x="1" y="1511"/>
                  </a:cubicBezTo>
                  <a:cubicBezTo>
                    <a:pt x="1" y="1511"/>
                    <a:pt x="98" y="2827"/>
                    <a:pt x="1915" y="2827"/>
                  </a:cubicBezTo>
                  <a:cubicBezTo>
                    <a:pt x="1978" y="2830"/>
                    <a:pt x="2040" y="2832"/>
                    <a:pt x="2100" y="2832"/>
                  </a:cubicBezTo>
                  <a:cubicBezTo>
                    <a:pt x="3837" y="2832"/>
                    <a:pt x="3837" y="1511"/>
                    <a:pt x="3837" y="1511"/>
                  </a:cubicBezTo>
                  <a:cubicBezTo>
                    <a:pt x="3530" y="1511"/>
                    <a:pt x="3231" y="1414"/>
                    <a:pt x="3029" y="1414"/>
                  </a:cubicBezTo>
                  <a:lnTo>
                    <a:pt x="2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7177859" y="2252683"/>
              <a:ext cx="136495" cy="41134"/>
            </a:xfrm>
            <a:custGeom>
              <a:avLst/>
              <a:gdLst/>
              <a:ahLst/>
              <a:cxnLst/>
              <a:rect l="l" t="t" r="r" b="b"/>
              <a:pathLst>
                <a:path w="1616" h="487" extrusionOk="0">
                  <a:moveTo>
                    <a:pt x="1615" y="0"/>
                  </a:moveTo>
                  <a:cubicBezTo>
                    <a:pt x="1615" y="0"/>
                    <a:pt x="1258" y="254"/>
                    <a:pt x="723" y="254"/>
                  </a:cubicBezTo>
                  <a:cubicBezTo>
                    <a:pt x="507" y="254"/>
                    <a:pt x="262" y="213"/>
                    <a:pt x="0" y="97"/>
                  </a:cubicBezTo>
                  <a:lnTo>
                    <a:pt x="0" y="97"/>
                  </a:lnTo>
                  <a:cubicBezTo>
                    <a:pt x="0" y="97"/>
                    <a:pt x="130" y="487"/>
                    <a:pt x="911" y="487"/>
                  </a:cubicBezTo>
                  <a:cubicBezTo>
                    <a:pt x="1103" y="487"/>
                    <a:pt x="1336" y="463"/>
                    <a:pt x="1615" y="404"/>
                  </a:cubicBezTo>
                  <a:lnTo>
                    <a:pt x="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7007323" y="1655849"/>
              <a:ext cx="443441" cy="622423"/>
            </a:xfrm>
            <a:custGeom>
              <a:avLst/>
              <a:gdLst/>
              <a:ahLst/>
              <a:cxnLst/>
              <a:rect l="l" t="t" r="r" b="b"/>
              <a:pathLst>
                <a:path w="5250" h="7369" extrusionOk="0">
                  <a:moveTo>
                    <a:pt x="2625" y="0"/>
                  </a:moveTo>
                  <a:cubicBezTo>
                    <a:pt x="2625" y="0"/>
                    <a:pt x="509" y="0"/>
                    <a:pt x="202" y="1712"/>
                  </a:cubicBezTo>
                  <a:cubicBezTo>
                    <a:pt x="0" y="2722"/>
                    <a:pt x="307" y="4741"/>
                    <a:pt x="509" y="5548"/>
                  </a:cubicBezTo>
                  <a:cubicBezTo>
                    <a:pt x="606" y="5855"/>
                    <a:pt x="711" y="6154"/>
                    <a:pt x="913" y="6461"/>
                  </a:cubicBezTo>
                  <a:cubicBezTo>
                    <a:pt x="1450" y="7157"/>
                    <a:pt x="2103" y="7368"/>
                    <a:pt x="2656" y="7368"/>
                  </a:cubicBezTo>
                  <a:cubicBezTo>
                    <a:pt x="3141" y="7368"/>
                    <a:pt x="3550" y="7206"/>
                    <a:pt x="3739" y="7066"/>
                  </a:cubicBezTo>
                  <a:cubicBezTo>
                    <a:pt x="4143" y="6759"/>
                    <a:pt x="4442" y="6461"/>
                    <a:pt x="4547" y="6057"/>
                  </a:cubicBezTo>
                  <a:cubicBezTo>
                    <a:pt x="4950" y="5047"/>
                    <a:pt x="5152" y="3933"/>
                    <a:pt x="5047" y="2924"/>
                  </a:cubicBezTo>
                  <a:cubicBezTo>
                    <a:pt x="5047" y="2924"/>
                    <a:pt x="5249"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6973199" y="1635071"/>
              <a:ext cx="384062" cy="339634"/>
            </a:xfrm>
            <a:custGeom>
              <a:avLst/>
              <a:gdLst/>
              <a:ahLst/>
              <a:cxnLst/>
              <a:rect l="l" t="t" r="r" b="b"/>
              <a:pathLst>
                <a:path w="4547" h="4021" extrusionOk="0">
                  <a:moveTo>
                    <a:pt x="2956" y="1"/>
                  </a:moveTo>
                  <a:cubicBezTo>
                    <a:pt x="2641" y="1"/>
                    <a:pt x="2304" y="73"/>
                    <a:pt x="2019" y="142"/>
                  </a:cubicBezTo>
                  <a:cubicBezTo>
                    <a:pt x="1721" y="142"/>
                    <a:pt x="1317" y="343"/>
                    <a:pt x="1010" y="545"/>
                  </a:cubicBezTo>
                  <a:lnTo>
                    <a:pt x="711" y="852"/>
                  </a:lnTo>
                  <a:cubicBezTo>
                    <a:pt x="404" y="1256"/>
                    <a:pt x="202" y="1757"/>
                    <a:pt x="106" y="2362"/>
                  </a:cubicBezTo>
                  <a:cubicBezTo>
                    <a:pt x="1" y="2766"/>
                    <a:pt x="106" y="3275"/>
                    <a:pt x="307" y="3678"/>
                  </a:cubicBezTo>
                  <a:cubicBezTo>
                    <a:pt x="404" y="3880"/>
                    <a:pt x="404" y="3977"/>
                    <a:pt x="606" y="3977"/>
                  </a:cubicBezTo>
                  <a:cubicBezTo>
                    <a:pt x="666" y="4008"/>
                    <a:pt x="735" y="4021"/>
                    <a:pt x="807" y="4021"/>
                  </a:cubicBezTo>
                  <a:cubicBezTo>
                    <a:pt x="980" y="4021"/>
                    <a:pt x="1175" y="3949"/>
                    <a:pt x="1317" y="3880"/>
                  </a:cubicBezTo>
                  <a:cubicBezTo>
                    <a:pt x="1817" y="3775"/>
                    <a:pt x="2221" y="3573"/>
                    <a:pt x="2625" y="3372"/>
                  </a:cubicBezTo>
                  <a:cubicBezTo>
                    <a:pt x="3029" y="3073"/>
                    <a:pt x="3336" y="2766"/>
                    <a:pt x="3537" y="2467"/>
                  </a:cubicBezTo>
                  <a:cubicBezTo>
                    <a:pt x="3634" y="2564"/>
                    <a:pt x="3634" y="2669"/>
                    <a:pt x="3634" y="2871"/>
                  </a:cubicBezTo>
                  <a:cubicBezTo>
                    <a:pt x="4038" y="2669"/>
                    <a:pt x="4345" y="2362"/>
                    <a:pt x="4442" y="1862"/>
                  </a:cubicBezTo>
                  <a:cubicBezTo>
                    <a:pt x="4547" y="1458"/>
                    <a:pt x="4442" y="1054"/>
                    <a:pt x="4143" y="650"/>
                  </a:cubicBezTo>
                  <a:cubicBezTo>
                    <a:pt x="4038" y="448"/>
                    <a:pt x="3941" y="343"/>
                    <a:pt x="3739" y="246"/>
                  </a:cubicBezTo>
                  <a:cubicBezTo>
                    <a:pt x="3634" y="142"/>
                    <a:pt x="3433" y="45"/>
                    <a:pt x="3336" y="45"/>
                  </a:cubicBezTo>
                  <a:cubicBezTo>
                    <a:pt x="3216" y="14"/>
                    <a:pt x="3088" y="1"/>
                    <a:pt x="2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6965006" y="1945735"/>
              <a:ext cx="76525" cy="105750"/>
            </a:xfrm>
            <a:custGeom>
              <a:avLst/>
              <a:gdLst/>
              <a:ahLst/>
              <a:cxnLst/>
              <a:rect l="l" t="t" r="r" b="b"/>
              <a:pathLst>
                <a:path w="906" h="1252" extrusionOk="0">
                  <a:moveTo>
                    <a:pt x="501" y="0"/>
                  </a:moveTo>
                  <a:cubicBezTo>
                    <a:pt x="299" y="0"/>
                    <a:pt x="203" y="0"/>
                    <a:pt x="98" y="97"/>
                  </a:cubicBezTo>
                  <a:lnTo>
                    <a:pt x="1" y="202"/>
                  </a:lnTo>
                  <a:cubicBezTo>
                    <a:pt x="1" y="501"/>
                    <a:pt x="98" y="808"/>
                    <a:pt x="299" y="1010"/>
                  </a:cubicBezTo>
                  <a:cubicBezTo>
                    <a:pt x="299" y="1107"/>
                    <a:pt x="404" y="1212"/>
                    <a:pt x="501" y="1212"/>
                  </a:cubicBezTo>
                  <a:cubicBezTo>
                    <a:pt x="532" y="1240"/>
                    <a:pt x="570" y="1252"/>
                    <a:pt x="612" y="1252"/>
                  </a:cubicBezTo>
                  <a:cubicBezTo>
                    <a:pt x="715" y="1252"/>
                    <a:pt x="836" y="1181"/>
                    <a:pt x="905" y="1107"/>
                  </a:cubicBezTo>
                  <a:lnTo>
                    <a:pt x="808" y="404"/>
                  </a:lnTo>
                  <a:cubicBezTo>
                    <a:pt x="703" y="299"/>
                    <a:pt x="606" y="97"/>
                    <a:pt x="5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6990261" y="1970990"/>
              <a:ext cx="43077" cy="42993"/>
            </a:xfrm>
            <a:custGeom>
              <a:avLst/>
              <a:gdLst/>
              <a:ahLst/>
              <a:cxnLst/>
              <a:rect l="l" t="t" r="r" b="b"/>
              <a:pathLst>
                <a:path w="510" h="509" extrusionOk="0">
                  <a:moveTo>
                    <a:pt x="0" y="0"/>
                  </a:moveTo>
                  <a:cubicBezTo>
                    <a:pt x="202" y="105"/>
                    <a:pt x="404" y="307"/>
                    <a:pt x="509" y="509"/>
                  </a:cubicBezTo>
                  <a:cubicBezTo>
                    <a:pt x="404" y="202"/>
                    <a:pt x="202"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7007323" y="1988053"/>
              <a:ext cx="8953" cy="42993"/>
            </a:xfrm>
            <a:custGeom>
              <a:avLst/>
              <a:gdLst/>
              <a:ahLst/>
              <a:cxnLst/>
              <a:rect l="l" t="t" r="r" b="b"/>
              <a:pathLst>
                <a:path w="106" h="509" extrusionOk="0">
                  <a:moveTo>
                    <a:pt x="105" y="0"/>
                  </a:moveTo>
                  <a:lnTo>
                    <a:pt x="105" y="0"/>
                  </a:lnTo>
                  <a:cubicBezTo>
                    <a:pt x="0" y="105"/>
                    <a:pt x="0" y="307"/>
                    <a:pt x="0" y="509"/>
                  </a:cubicBezTo>
                  <a:cubicBezTo>
                    <a:pt x="0" y="307"/>
                    <a:pt x="105" y="202"/>
                    <a:pt x="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7433620" y="1945735"/>
              <a:ext cx="77117" cy="105750"/>
            </a:xfrm>
            <a:custGeom>
              <a:avLst/>
              <a:gdLst/>
              <a:ahLst/>
              <a:cxnLst/>
              <a:rect l="l" t="t" r="r" b="b"/>
              <a:pathLst>
                <a:path w="913" h="1252" extrusionOk="0">
                  <a:moveTo>
                    <a:pt x="404" y="0"/>
                  </a:moveTo>
                  <a:lnTo>
                    <a:pt x="0" y="404"/>
                  </a:lnTo>
                  <a:lnTo>
                    <a:pt x="0" y="1107"/>
                  </a:lnTo>
                  <a:cubicBezTo>
                    <a:pt x="0" y="1181"/>
                    <a:pt x="102" y="1252"/>
                    <a:pt x="199" y="1252"/>
                  </a:cubicBezTo>
                  <a:cubicBezTo>
                    <a:pt x="238" y="1252"/>
                    <a:pt x="277" y="1240"/>
                    <a:pt x="307" y="1212"/>
                  </a:cubicBezTo>
                  <a:cubicBezTo>
                    <a:pt x="404" y="1212"/>
                    <a:pt x="509" y="1107"/>
                    <a:pt x="606" y="1010"/>
                  </a:cubicBezTo>
                  <a:cubicBezTo>
                    <a:pt x="711" y="808"/>
                    <a:pt x="913" y="501"/>
                    <a:pt x="808" y="202"/>
                  </a:cubicBezTo>
                  <a:lnTo>
                    <a:pt x="711" y="97"/>
                  </a:lnTo>
                  <a:cubicBezTo>
                    <a:pt x="606" y="0"/>
                    <a:pt x="509"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7433620" y="1970990"/>
              <a:ext cx="43077" cy="42993"/>
            </a:xfrm>
            <a:custGeom>
              <a:avLst/>
              <a:gdLst/>
              <a:ahLst/>
              <a:cxnLst/>
              <a:rect l="l" t="t" r="r" b="b"/>
              <a:pathLst>
                <a:path w="510" h="509" extrusionOk="0">
                  <a:moveTo>
                    <a:pt x="509" y="0"/>
                  </a:moveTo>
                  <a:cubicBezTo>
                    <a:pt x="307" y="0"/>
                    <a:pt x="105" y="202"/>
                    <a:pt x="0" y="509"/>
                  </a:cubicBezTo>
                  <a:cubicBezTo>
                    <a:pt x="105" y="307"/>
                    <a:pt x="307" y="105"/>
                    <a:pt x="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7450682" y="1988053"/>
              <a:ext cx="17146" cy="42993"/>
            </a:xfrm>
            <a:custGeom>
              <a:avLst/>
              <a:gdLst/>
              <a:ahLst/>
              <a:cxnLst/>
              <a:rect l="l" t="t" r="r" b="b"/>
              <a:pathLst>
                <a:path w="203" h="509" extrusionOk="0">
                  <a:moveTo>
                    <a:pt x="0" y="0"/>
                  </a:moveTo>
                  <a:cubicBezTo>
                    <a:pt x="105" y="202"/>
                    <a:pt x="105" y="307"/>
                    <a:pt x="105" y="509"/>
                  </a:cubicBezTo>
                  <a:cubicBezTo>
                    <a:pt x="202" y="307"/>
                    <a:pt x="105" y="10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7273474" y="1662944"/>
              <a:ext cx="203223" cy="325190"/>
            </a:xfrm>
            <a:custGeom>
              <a:avLst/>
              <a:gdLst/>
              <a:ahLst/>
              <a:cxnLst/>
              <a:rect l="l" t="t" r="r" b="b"/>
              <a:pathLst>
                <a:path w="2406" h="3850" extrusionOk="0">
                  <a:moveTo>
                    <a:pt x="279" y="0"/>
                  </a:moveTo>
                  <a:cubicBezTo>
                    <a:pt x="107" y="0"/>
                    <a:pt x="0" y="83"/>
                    <a:pt x="79" y="320"/>
                  </a:cubicBezTo>
                  <a:cubicBezTo>
                    <a:pt x="184" y="522"/>
                    <a:pt x="281" y="619"/>
                    <a:pt x="386" y="821"/>
                  </a:cubicBezTo>
                  <a:cubicBezTo>
                    <a:pt x="588" y="1023"/>
                    <a:pt x="685" y="1225"/>
                    <a:pt x="790" y="1427"/>
                  </a:cubicBezTo>
                  <a:cubicBezTo>
                    <a:pt x="1291" y="2234"/>
                    <a:pt x="1694" y="2945"/>
                    <a:pt x="1896" y="3752"/>
                  </a:cubicBezTo>
                  <a:lnTo>
                    <a:pt x="1896" y="3849"/>
                  </a:lnTo>
                  <a:cubicBezTo>
                    <a:pt x="1896" y="3849"/>
                    <a:pt x="2001" y="3849"/>
                    <a:pt x="2001" y="3752"/>
                  </a:cubicBezTo>
                  <a:cubicBezTo>
                    <a:pt x="2300" y="3042"/>
                    <a:pt x="2405" y="2137"/>
                    <a:pt x="2098" y="1427"/>
                  </a:cubicBezTo>
                  <a:cubicBezTo>
                    <a:pt x="1896" y="926"/>
                    <a:pt x="1598" y="522"/>
                    <a:pt x="1089" y="320"/>
                  </a:cubicBezTo>
                  <a:cubicBezTo>
                    <a:pt x="966" y="198"/>
                    <a:pt x="545" y="0"/>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7220767" y="1953928"/>
              <a:ext cx="34208" cy="102372"/>
            </a:xfrm>
            <a:custGeom>
              <a:avLst/>
              <a:gdLst/>
              <a:ahLst/>
              <a:cxnLst/>
              <a:rect l="l" t="t" r="r" b="b"/>
              <a:pathLst>
                <a:path w="405" h="1212" extrusionOk="0">
                  <a:moveTo>
                    <a:pt x="203" y="0"/>
                  </a:moveTo>
                  <a:lnTo>
                    <a:pt x="98" y="105"/>
                  </a:lnTo>
                  <a:cubicBezTo>
                    <a:pt x="1" y="509"/>
                    <a:pt x="1" y="808"/>
                    <a:pt x="1" y="1115"/>
                  </a:cubicBezTo>
                  <a:lnTo>
                    <a:pt x="1" y="1212"/>
                  </a:lnTo>
                  <a:lnTo>
                    <a:pt x="405" y="1212"/>
                  </a:lnTo>
                  <a:cubicBezTo>
                    <a:pt x="405" y="808"/>
                    <a:pt x="405" y="509"/>
                    <a:pt x="300" y="202"/>
                  </a:cubicBezTo>
                  <a:lnTo>
                    <a:pt x="300" y="105"/>
                  </a:lnTo>
                  <a:cubicBezTo>
                    <a:pt x="300" y="0"/>
                    <a:pt x="203" y="0"/>
                    <a:pt x="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7101418" y="2048023"/>
              <a:ext cx="51270" cy="14190"/>
            </a:xfrm>
            <a:custGeom>
              <a:avLst/>
              <a:gdLst/>
              <a:ahLst/>
              <a:cxnLst/>
              <a:rect l="l" t="t" r="r" b="b"/>
              <a:pathLst>
                <a:path w="607" h="168" extrusionOk="0">
                  <a:moveTo>
                    <a:pt x="606" y="1"/>
                  </a:moveTo>
                  <a:cubicBezTo>
                    <a:pt x="501" y="98"/>
                    <a:pt x="203" y="98"/>
                    <a:pt x="1" y="98"/>
                  </a:cubicBezTo>
                  <a:cubicBezTo>
                    <a:pt x="85" y="142"/>
                    <a:pt x="187" y="167"/>
                    <a:pt x="284" y="167"/>
                  </a:cubicBezTo>
                  <a:cubicBezTo>
                    <a:pt x="419" y="167"/>
                    <a:pt x="545" y="118"/>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7306077" y="2039154"/>
              <a:ext cx="59379" cy="20863"/>
            </a:xfrm>
            <a:custGeom>
              <a:avLst/>
              <a:gdLst/>
              <a:ahLst/>
              <a:cxnLst/>
              <a:rect l="l" t="t" r="r" b="b"/>
              <a:pathLst>
                <a:path w="703" h="247" extrusionOk="0">
                  <a:moveTo>
                    <a:pt x="97" y="1"/>
                  </a:moveTo>
                  <a:cubicBezTo>
                    <a:pt x="97" y="1"/>
                    <a:pt x="0" y="1"/>
                    <a:pt x="97" y="106"/>
                  </a:cubicBezTo>
                  <a:cubicBezTo>
                    <a:pt x="171" y="174"/>
                    <a:pt x="341" y="246"/>
                    <a:pt x="506" y="246"/>
                  </a:cubicBezTo>
                  <a:cubicBezTo>
                    <a:pt x="575" y="246"/>
                    <a:pt x="643" y="234"/>
                    <a:pt x="703" y="203"/>
                  </a:cubicBezTo>
                  <a:cubicBezTo>
                    <a:pt x="703" y="203"/>
                    <a:pt x="703" y="106"/>
                    <a:pt x="606" y="106"/>
                  </a:cubicBezTo>
                  <a:cubicBezTo>
                    <a:pt x="563" y="145"/>
                    <a:pt x="488" y="169"/>
                    <a:pt x="406" y="169"/>
                  </a:cubicBezTo>
                  <a:cubicBezTo>
                    <a:pt x="289" y="169"/>
                    <a:pt x="159" y="120"/>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7211899" y="2082147"/>
              <a:ext cx="51270" cy="17146"/>
            </a:xfrm>
            <a:custGeom>
              <a:avLst/>
              <a:gdLst/>
              <a:ahLst/>
              <a:cxnLst/>
              <a:rect l="l" t="t" r="r" b="b"/>
              <a:pathLst>
                <a:path w="607" h="203" extrusionOk="0">
                  <a:moveTo>
                    <a:pt x="606" y="1"/>
                  </a:moveTo>
                  <a:cubicBezTo>
                    <a:pt x="509" y="97"/>
                    <a:pt x="308" y="97"/>
                    <a:pt x="203" y="97"/>
                  </a:cubicBezTo>
                  <a:lnTo>
                    <a:pt x="1" y="97"/>
                  </a:lnTo>
                  <a:lnTo>
                    <a:pt x="1" y="202"/>
                  </a:lnTo>
                  <a:lnTo>
                    <a:pt x="203" y="202"/>
                  </a:lnTo>
                  <a:cubicBezTo>
                    <a:pt x="308" y="202"/>
                    <a:pt x="509" y="97"/>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7109611" y="2005030"/>
              <a:ext cx="26015" cy="26015"/>
            </a:xfrm>
            <a:custGeom>
              <a:avLst/>
              <a:gdLst/>
              <a:ahLst/>
              <a:cxnLst/>
              <a:rect l="l" t="t" r="r" b="b"/>
              <a:pathLst>
                <a:path w="308" h="308" extrusionOk="0">
                  <a:moveTo>
                    <a:pt x="202" y="1"/>
                  </a:moveTo>
                  <a:cubicBezTo>
                    <a:pt x="106" y="1"/>
                    <a:pt x="1" y="106"/>
                    <a:pt x="1" y="203"/>
                  </a:cubicBezTo>
                  <a:cubicBezTo>
                    <a:pt x="1" y="203"/>
                    <a:pt x="106" y="308"/>
                    <a:pt x="202" y="308"/>
                  </a:cubicBezTo>
                  <a:cubicBezTo>
                    <a:pt x="307" y="308"/>
                    <a:pt x="307" y="203"/>
                    <a:pt x="307" y="203"/>
                  </a:cubicBezTo>
                  <a:cubicBezTo>
                    <a:pt x="307" y="106"/>
                    <a:pt x="307"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7331333" y="2005030"/>
              <a:ext cx="25931" cy="26015"/>
            </a:xfrm>
            <a:custGeom>
              <a:avLst/>
              <a:gdLst/>
              <a:ahLst/>
              <a:cxnLst/>
              <a:rect l="l" t="t" r="r" b="b"/>
              <a:pathLst>
                <a:path w="307" h="308" extrusionOk="0">
                  <a:moveTo>
                    <a:pt x="105" y="1"/>
                  </a:moveTo>
                  <a:cubicBezTo>
                    <a:pt x="0" y="1"/>
                    <a:pt x="0" y="106"/>
                    <a:pt x="0" y="203"/>
                  </a:cubicBezTo>
                  <a:cubicBezTo>
                    <a:pt x="0" y="203"/>
                    <a:pt x="0" y="308"/>
                    <a:pt x="105" y="308"/>
                  </a:cubicBezTo>
                  <a:cubicBezTo>
                    <a:pt x="202" y="308"/>
                    <a:pt x="307" y="203"/>
                    <a:pt x="307" y="203"/>
                  </a:cubicBezTo>
                  <a:cubicBezTo>
                    <a:pt x="307" y="106"/>
                    <a:pt x="202"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7552970" y="2567740"/>
              <a:ext cx="230589" cy="1049140"/>
            </a:xfrm>
            <a:custGeom>
              <a:avLst/>
              <a:gdLst/>
              <a:ahLst/>
              <a:cxnLst/>
              <a:rect l="l" t="t" r="r" b="b"/>
              <a:pathLst>
                <a:path w="2730" h="12421" extrusionOk="0">
                  <a:moveTo>
                    <a:pt x="1616" y="1"/>
                  </a:moveTo>
                  <a:lnTo>
                    <a:pt x="202" y="510"/>
                  </a:lnTo>
                  <a:cubicBezTo>
                    <a:pt x="202" y="808"/>
                    <a:pt x="0" y="1317"/>
                    <a:pt x="0" y="1317"/>
                  </a:cubicBezTo>
                  <a:cubicBezTo>
                    <a:pt x="808" y="4547"/>
                    <a:pt x="1010" y="7269"/>
                    <a:pt x="808" y="10604"/>
                  </a:cubicBezTo>
                  <a:lnTo>
                    <a:pt x="711" y="10805"/>
                  </a:lnTo>
                  <a:cubicBezTo>
                    <a:pt x="606" y="11007"/>
                    <a:pt x="509" y="11104"/>
                    <a:pt x="509" y="11411"/>
                  </a:cubicBezTo>
                  <a:lnTo>
                    <a:pt x="606" y="11411"/>
                  </a:lnTo>
                  <a:cubicBezTo>
                    <a:pt x="606" y="11443"/>
                    <a:pt x="618" y="11454"/>
                    <a:pt x="637" y="11454"/>
                  </a:cubicBezTo>
                  <a:cubicBezTo>
                    <a:pt x="675" y="11454"/>
                    <a:pt x="743" y="11411"/>
                    <a:pt x="808" y="11411"/>
                  </a:cubicBezTo>
                  <a:cubicBezTo>
                    <a:pt x="808" y="11306"/>
                    <a:pt x="808" y="11306"/>
                    <a:pt x="913" y="11306"/>
                  </a:cubicBezTo>
                  <a:cubicBezTo>
                    <a:pt x="939" y="11280"/>
                    <a:pt x="965" y="11268"/>
                    <a:pt x="990" y="11268"/>
                  </a:cubicBezTo>
                  <a:cubicBezTo>
                    <a:pt x="1058" y="11268"/>
                    <a:pt x="1115" y="11360"/>
                    <a:pt x="1115" y="11508"/>
                  </a:cubicBezTo>
                  <a:cubicBezTo>
                    <a:pt x="1212" y="11613"/>
                    <a:pt x="1212" y="11710"/>
                    <a:pt x="1212" y="11815"/>
                  </a:cubicBezTo>
                  <a:cubicBezTo>
                    <a:pt x="1212" y="11912"/>
                    <a:pt x="1212" y="11912"/>
                    <a:pt x="1317" y="12017"/>
                  </a:cubicBezTo>
                  <a:cubicBezTo>
                    <a:pt x="1317" y="12114"/>
                    <a:pt x="1414" y="12219"/>
                    <a:pt x="1519" y="12219"/>
                  </a:cubicBezTo>
                  <a:lnTo>
                    <a:pt x="1519" y="12114"/>
                  </a:lnTo>
                  <a:cubicBezTo>
                    <a:pt x="1616" y="12114"/>
                    <a:pt x="1616" y="12114"/>
                    <a:pt x="1519" y="12017"/>
                  </a:cubicBezTo>
                  <a:cubicBezTo>
                    <a:pt x="1519" y="11912"/>
                    <a:pt x="1519" y="11815"/>
                    <a:pt x="1414" y="11613"/>
                  </a:cubicBezTo>
                  <a:lnTo>
                    <a:pt x="1414" y="11613"/>
                  </a:lnTo>
                  <a:cubicBezTo>
                    <a:pt x="1519" y="11815"/>
                    <a:pt x="1616" y="12017"/>
                    <a:pt x="1616" y="12219"/>
                  </a:cubicBezTo>
                  <a:cubicBezTo>
                    <a:pt x="1721" y="12315"/>
                    <a:pt x="1817" y="12420"/>
                    <a:pt x="1922" y="12420"/>
                  </a:cubicBezTo>
                  <a:lnTo>
                    <a:pt x="1922" y="12219"/>
                  </a:lnTo>
                  <a:cubicBezTo>
                    <a:pt x="1922" y="12180"/>
                    <a:pt x="1919" y="12141"/>
                    <a:pt x="1912" y="12103"/>
                  </a:cubicBezTo>
                  <a:lnTo>
                    <a:pt x="1912" y="12103"/>
                  </a:lnTo>
                  <a:cubicBezTo>
                    <a:pt x="1915" y="12107"/>
                    <a:pt x="1919" y="12110"/>
                    <a:pt x="1922" y="12114"/>
                  </a:cubicBezTo>
                  <a:cubicBezTo>
                    <a:pt x="1922" y="12114"/>
                    <a:pt x="1922" y="12219"/>
                    <a:pt x="2019" y="12219"/>
                  </a:cubicBezTo>
                  <a:cubicBezTo>
                    <a:pt x="2019" y="12315"/>
                    <a:pt x="2124" y="12315"/>
                    <a:pt x="2124" y="12315"/>
                  </a:cubicBezTo>
                  <a:cubicBezTo>
                    <a:pt x="2221" y="12219"/>
                    <a:pt x="2221" y="12114"/>
                    <a:pt x="2221" y="12017"/>
                  </a:cubicBezTo>
                  <a:cubicBezTo>
                    <a:pt x="2221" y="12001"/>
                    <a:pt x="2219" y="11985"/>
                    <a:pt x="2215" y="11969"/>
                  </a:cubicBezTo>
                  <a:lnTo>
                    <a:pt x="2215" y="11969"/>
                  </a:lnTo>
                  <a:cubicBezTo>
                    <a:pt x="2248" y="12025"/>
                    <a:pt x="2286" y="12077"/>
                    <a:pt x="2326" y="12114"/>
                  </a:cubicBezTo>
                  <a:lnTo>
                    <a:pt x="2326" y="12315"/>
                  </a:lnTo>
                  <a:lnTo>
                    <a:pt x="2528" y="12315"/>
                  </a:lnTo>
                  <a:cubicBezTo>
                    <a:pt x="2528" y="11815"/>
                    <a:pt x="2326" y="11411"/>
                    <a:pt x="2019" y="11007"/>
                  </a:cubicBezTo>
                  <a:cubicBezTo>
                    <a:pt x="2730" y="7373"/>
                    <a:pt x="2528" y="3538"/>
                    <a:pt x="1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7595963" y="3361042"/>
              <a:ext cx="178728" cy="255844"/>
            </a:xfrm>
            <a:custGeom>
              <a:avLst/>
              <a:gdLst/>
              <a:ahLst/>
              <a:cxnLst/>
              <a:rect l="l" t="t" r="r" b="b"/>
              <a:pathLst>
                <a:path w="2116" h="3029" extrusionOk="0">
                  <a:moveTo>
                    <a:pt x="404" y="0"/>
                  </a:moveTo>
                  <a:cubicBezTo>
                    <a:pt x="404" y="404"/>
                    <a:pt x="299" y="808"/>
                    <a:pt x="299" y="1212"/>
                  </a:cubicBezTo>
                  <a:lnTo>
                    <a:pt x="202" y="1413"/>
                  </a:lnTo>
                  <a:cubicBezTo>
                    <a:pt x="97" y="1615"/>
                    <a:pt x="0" y="1712"/>
                    <a:pt x="0" y="2019"/>
                  </a:cubicBezTo>
                  <a:lnTo>
                    <a:pt x="97" y="2019"/>
                  </a:lnTo>
                  <a:cubicBezTo>
                    <a:pt x="97" y="2051"/>
                    <a:pt x="109" y="2062"/>
                    <a:pt x="128" y="2062"/>
                  </a:cubicBezTo>
                  <a:cubicBezTo>
                    <a:pt x="166" y="2062"/>
                    <a:pt x="234" y="2019"/>
                    <a:pt x="299" y="2019"/>
                  </a:cubicBezTo>
                  <a:cubicBezTo>
                    <a:pt x="299" y="1914"/>
                    <a:pt x="299" y="1914"/>
                    <a:pt x="404" y="1914"/>
                  </a:cubicBezTo>
                  <a:cubicBezTo>
                    <a:pt x="430" y="1888"/>
                    <a:pt x="456" y="1876"/>
                    <a:pt x="481" y="1876"/>
                  </a:cubicBezTo>
                  <a:cubicBezTo>
                    <a:pt x="549" y="1876"/>
                    <a:pt x="606" y="1968"/>
                    <a:pt x="606" y="2116"/>
                  </a:cubicBezTo>
                  <a:cubicBezTo>
                    <a:pt x="703" y="2221"/>
                    <a:pt x="703" y="2318"/>
                    <a:pt x="703" y="2423"/>
                  </a:cubicBezTo>
                  <a:cubicBezTo>
                    <a:pt x="703" y="2520"/>
                    <a:pt x="703" y="2520"/>
                    <a:pt x="808" y="2625"/>
                  </a:cubicBezTo>
                  <a:cubicBezTo>
                    <a:pt x="808" y="2722"/>
                    <a:pt x="905" y="2827"/>
                    <a:pt x="1010" y="2827"/>
                  </a:cubicBezTo>
                  <a:lnTo>
                    <a:pt x="1010" y="2722"/>
                  </a:lnTo>
                  <a:cubicBezTo>
                    <a:pt x="1107" y="2722"/>
                    <a:pt x="1107" y="2722"/>
                    <a:pt x="1010" y="2625"/>
                  </a:cubicBezTo>
                  <a:cubicBezTo>
                    <a:pt x="1010" y="2520"/>
                    <a:pt x="1010" y="2423"/>
                    <a:pt x="905" y="2221"/>
                  </a:cubicBezTo>
                  <a:lnTo>
                    <a:pt x="905" y="2221"/>
                  </a:lnTo>
                  <a:cubicBezTo>
                    <a:pt x="1010" y="2423"/>
                    <a:pt x="1107" y="2625"/>
                    <a:pt x="1107" y="2827"/>
                  </a:cubicBezTo>
                  <a:cubicBezTo>
                    <a:pt x="1212" y="2923"/>
                    <a:pt x="1308" y="3028"/>
                    <a:pt x="1413" y="3028"/>
                  </a:cubicBezTo>
                  <a:lnTo>
                    <a:pt x="1413" y="2827"/>
                  </a:lnTo>
                  <a:cubicBezTo>
                    <a:pt x="1413" y="2788"/>
                    <a:pt x="1410" y="2749"/>
                    <a:pt x="1403" y="2711"/>
                  </a:cubicBezTo>
                  <a:lnTo>
                    <a:pt x="1403" y="2711"/>
                  </a:lnTo>
                  <a:cubicBezTo>
                    <a:pt x="1406" y="2715"/>
                    <a:pt x="1410" y="2718"/>
                    <a:pt x="1413" y="2722"/>
                  </a:cubicBezTo>
                  <a:cubicBezTo>
                    <a:pt x="1413" y="2722"/>
                    <a:pt x="1413" y="2827"/>
                    <a:pt x="1510" y="2827"/>
                  </a:cubicBezTo>
                  <a:cubicBezTo>
                    <a:pt x="1510" y="2923"/>
                    <a:pt x="1615" y="2923"/>
                    <a:pt x="1615" y="2923"/>
                  </a:cubicBezTo>
                  <a:cubicBezTo>
                    <a:pt x="1712" y="2827"/>
                    <a:pt x="1712" y="2722"/>
                    <a:pt x="1712" y="2625"/>
                  </a:cubicBezTo>
                  <a:cubicBezTo>
                    <a:pt x="1712" y="2609"/>
                    <a:pt x="1710" y="2593"/>
                    <a:pt x="1706" y="2577"/>
                  </a:cubicBezTo>
                  <a:lnTo>
                    <a:pt x="1706" y="2577"/>
                  </a:lnTo>
                  <a:cubicBezTo>
                    <a:pt x="1739" y="2633"/>
                    <a:pt x="1777" y="2685"/>
                    <a:pt x="1817" y="2722"/>
                  </a:cubicBezTo>
                  <a:lnTo>
                    <a:pt x="1817" y="2923"/>
                  </a:lnTo>
                  <a:lnTo>
                    <a:pt x="2019" y="2923"/>
                  </a:lnTo>
                  <a:cubicBezTo>
                    <a:pt x="2116" y="2722"/>
                    <a:pt x="1817" y="2019"/>
                    <a:pt x="1510" y="1615"/>
                  </a:cubicBezTo>
                  <a:lnTo>
                    <a:pt x="4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7595963" y="3361042"/>
              <a:ext cx="181093" cy="264038"/>
            </a:xfrm>
            <a:custGeom>
              <a:avLst/>
              <a:gdLst/>
              <a:ahLst/>
              <a:cxnLst/>
              <a:rect l="l" t="t" r="r" b="b"/>
              <a:pathLst>
                <a:path w="2144" h="3126" extrusionOk="0">
                  <a:moveTo>
                    <a:pt x="404" y="0"/>
                  </a:moveTo>
                  <a:lnTo>
                    <a:pt x="299" y="1212"/>
                  </a:lnTo>
                  <a:cubicBezTo>
                    <a:pt x="299" y="1215"/>
                    <a:pt x="299" y="1217"/>
                    <a:pt x="299" y="1217"/>
                  </a:cubicBezTo>
                  <a:cubicBezTo>
                    <a:pt x="306" y="1217"/>
                    <a:pt x="404" y="3"/>
                    <a:pt x="404" y="0"/>
                  </a:cubicBezTo>
                  <a:close/>
                  <a:moveTo>
                    <a:pt x="1510" y="1615"/>
                  </a:moveTo>
                  <a:lnTo>
                    <a:pt x="1510" y="1615"/>
                  </a:lnTo>
                  <a:cubicBezTo>
                    <a:pt x="1532" y="1647"/>
                    <a:pt x="1553" y="1679"/>
                    <a:pt x="1575" y="1711"/>
                  </a:cubicBezTo>
                  <a:lnTo>
                    <a:pt x="1575" y="1711"/>
                  </a:lnTo>
                  <a:cubicBezTo>
                    <a:pt x="1547" y="1662"/>
                    <a:pt x="1524" y="1628"/>
                    <a:pt x="1510" y="1615"/>
                  </a:cubicBezTo>
                  <a:close/>
                  <a:moveTo>
                    <a:pt x="297" y="1215"/>
                  </a:moveTo>
                  <a:lnTo>
                    <a:pt x="297" y="1215"/>
                  </a:lnTo>
                  <a:cubicBezTo>
                    <a:pt x="199" y="1417"/>
                    <a:pt x="0" y="1713"/>
                    <a:pt x="0" y="1914"/>
                  </a:cubicBezTo>
                  <a:cubicBezTo>
                    <a:pt x="0" y="2067"/>
                    <a:pt x="51" y="2118"/>
                    <a:pt x="113" y="2118"/>
                  </a:cubicBezTo>
                  <a:cubicBezTo>
                    <a:pt x="176" y="2118"/>
                    <a:pt x="251" y="2067"/>
                    <a:pt x="299" y="2019"/>
                  </a:cubicBezTo>
                  <a:cubicBezTo>
                    <a:pt x="340" y="1941"/>
                    <a:pt x="379" y="1908"/>
                    <a:pt x="418" y="1908"/>
                  </a:cubicBezTo>
                  <a:cubicBezTo>
                    <a:pt x="480" y="1908"/>
                    <a:pt x="541" y="1992"/>
                    <a:pt x="606" y="2116"/>
                  </a:cubicBezTo>
                  <a:cubicBezTo>
                    <a:pt x="703" y="2318"/>
                    <a:pt x="606" y="2625"/>
                    <a:pt x="808" y="2827"/>
                  </a:cubicBezTo>
                  <a:lnTo>
                    <a:pt x="1094" y="2827"/>
                  </a:lnTo>
                  <a:cubicBezTo>
                    <a:pt x="1102" y="2861"/>
                    <a:pt x="1107" y="2893"/>
                    <a:pt x="1107" y="2923"/>
                  </a:cubicBezTo>
                  <a:lnTo>
                    <a:pt x="1308" y="3125"/>
                  </a:lnTo>
                  <a:cubicBezTo>
                    <a:pt x="1406" y="3125"/>
                    <a:pt x="1497" y="3041"/>
                    <a:pt x="1509" y="2945"/>
                  </a:cubicBezTo>
                  <a:lnTo>
                    <a:pt x="1509" y="2945"/>
                  </a:lnTo>
                  <a:cubicBezTo>
                    <a:pt x="1541" y="2967"/>
                    <a:pt x="1577" y="2978"/>
                    <a:pt x="1612" y="2978"/>
                  </a:cubicBezTo>
                  <a:cubicBezTo>
                    <a:pt x="1671" y="2978"/>
                    <a:pt x="1730" y="2948"/>
                    <a:pt x="1778" y="2887"/>
                  </a:cubicBezTo>
                  <a:lnTo>
                    <a:pt x="1778" y="2887"/>
                  </a:lnTo>
                  <a:cubicBezTo>
                    <a:pt x="1828" y="2932"/>
                    <a:pt x="1878" y="2967"/>
                    <a:pt x="1928" y="2967"/>
                  </a:cubicBezTo>
                  <a:cubicBezTo>
                    <a:pt x="1958" y="2967"/>
                    <a:pt x="1988" y="2954"/>
                    <a:pt x="2019" y="2923"/>
                  </a:cubicBezTo>
                  <a:cubicBezTo>
                    <a:pt x="2116" y="2827"/>
                    <a:pt x="2019" y="2722"/>
                    <a:pt x="2019" y="2625"/>
                  </a:cubicBezTo>
                  <a:cubicBezTo>
                    <a:pt x="1925" y="2264"/>
                    <a:pt x="1754" y="1980"/>
                    <a:pt x="1575" y="1711"/>
                  </a:cubicBezTo>
                  <a:lnTo>
                    <a:pt x="1575" y="1711"/>
                  </a:lnTo>
                  <a:cubicBezTo>
                    <a:pt x="1751" y="2020"/>
                    <a:pt x="2144" y="2929"/>
                    <a:pt x="1945" y="2929"/>
                  </a:cubicBezTo>
                  <a:cubicBezTo>
                    <a:pt x="1936" y="2929"/>
                    <a:pt x="1926" y="2927"/>
                    <a:pt x="1914" y="2923"/>
                  </a:cubicBezTo>
                  <a:lnTo>
                    <a:pt x="1817" y="2827"/>
                  </a:lnTo>
                  <a:cubicBezTo>
                    <a:pt x="1817" y="2625"/>
                    <a:pt x="1712" y="2423"/>
                    <a:pt x="1615" y="2221"/>
                  </a:cubicBezTo>
                  <a:cubicBezTo>
                    <a:pt x="1510" y="2221"/>
                    <a:pt x="1510" y="2318"/>
                    <a:pt x="1510" y="2318"/>
                  </a:cubicBezTo>
                  <a:cubicBezTo>
                    <a:pt x="1594" y="2478"/>
                    <a:pt x="1672" y="2578"/>
                    <a:pt x="1701" y="2713"/>
                  </a:cubicBezTo>
                  <a:lnTo>
                    <a:pt x="1701" y="2713"/>
                  </a:lnTo>
                  <a:cubicBezTo>
                    <a:pt x="1706" y="2779"/>
                    <a:pt x="1684" y="2827"/>
                    <a:pt x="1615" y="2827"/>
                  </a:cubicBezTo>
                  <a:cubicBezTo>
                    <a:pt x="1541" y="2827"/>
                    <a:pt x="1519" y="2774"/>
                    <a:pt x="1479" y="2710"/>
                  </a:cubicBezTo>
                  <a:lnTo>
                    <a:pt x="1479" y="2710"/>
                  </a:lnTo>
                  <a:cubicBezTo>
                    <a:pt x="1442" y="2570"/>
                    <a:pt x="1377" y="2416"/>
                    <a:pt x="1308" y="2221"/>
                  </a:cubicBezTo>
                  <a:lnTo>
                    <a:pt x="1212" y="2221"/>
                  </a:lnTo>
                  <a:lnTo>
                    <a:pt x="1212" y="2318"/>
                  </a:lnTo>
                  <a:cubicBezTo>
                    <a:pt x="1212" y="2318"/>
                    <a:pt x="1212" y="2318"/>
                    <a:pt x="1212" y="2318"/>
                  </a:cubicBezTo>
                  <a:lnTo>
                    <a:pt x="1212" y="2318"/>
                  </a:lnTo>
                  <a:cubicBezTo>
                    <a:pt x="1212" y="2400"/>
                    <a:pt x="1271" y="2600"/>
                    <a:pt x="1347" y="2734"/>
                  </a:cubicBezTo>
                  <a:lnTo>
                    <a:pt x="1347" y="2734"/>
                  </a:lnTo>
                  <a:cubicBezTo>
                    <a:pt x="1381" y="2846"/>
                    <a:pt x="1396" y="2936"/>
                    <a:pt x="1347" y="2936"/>
                  </a:cubicBezTo>
                  <a:cubicBezTo>
                    <a:pt x="1337" y="2936"/>
                    <a:pt x="1324" y="2932"/>
                    <a:pt x="1308" y="2923"/>
                  </a:cubicBezTo>
                  <a:cubicBezTo>
                    <a:pt x="1212" y="2923"/>
                    <a:pt x="1212" y="2722"/>
                    <a:pt x="1107" y="2625"/>
                  </a:cubicBezTo>
                  <a:cubicBezTo>
                    <a:pt x="1107" y="2589"/>
                    <a:pt x="1095" y="2554"/>
                    <a:pt x="1080" y="2515"/>
                  </a:cubicBezTo>
                  <a:lnTo>
                    <a:pt x="1080" y="2515"/>
                  </a:lnTo>
                  <a:lnTo>
                    <a:pt x="1010" y="2221"/>
                  </a:lnTo>
                  <a:lnTo>
                    <a:pt x="1010" y="2221"/>
                  </a:lnTo>
                  <a:cubicBezTo>
                    <a:pt x="1010" y="2221"/>
                    <a:pt x="1010" y="2221"/>
                    <a:pt x="1010" y="2221"/>
                  </a:cubicBezTo>
                  <a:cubicBezTo>
                    <a:pt x="1010" y="2186"/>
                    <a:pt x="998" y="2174"/>
                    <a:pt x="982" y="2174"/>
                  </a:cubicBezTo>
                  <a:cubicBezTo>
                    <a:pt x="951" y="2174"/>
                    <a:pt x="905" y="2221"/>
                    <a:pt x="905" y="2221"/>
                  </a:cubicBezTo>
                  <a:cubicBezTo>
                    <a:pt x="905" y="2221"/>
                    <a:pt x="905" y="2221"/>
                    <a:pt x="905" y="2221"/>
                  </a:cubicBezTo>
                  <a:lnTo>
                    <a:pt x="905" y="2221"/>
                  </a:lnTo>
                  <a:cubicBezTo>
                    <a:pt x="905" y="2423"/>
                    <a:pt x="1010" y="2625"/>
                    <a:pt x="1010" y="2722"/>
                  </a:cubicBezTo>
                  <a:cubicBezTo>
                    <a:pt x="905" y="2722"/>
                    <a:pt x="808" y="2520"/>
                    <a:pt x="808" y="2423"/>
                  </a:cubicBezTo>
                  <a:cubicBezTo>
                    <a:pt x="703" y="2221"/>
                    <a:pt x="703" y="2019"/>
                    <a:pt x="606" y="1914"/>
                  </a:cubicBezTo>
                  <a:cubicBezTo>
                    <a:pt x="562" y="1829"/>
                    <a:pt x="501" y="1799"/>
                    <a:pt x="438" y="1799"/>
                  </a:cubicBezTo>
                  <a:cubicBezTo>
                    <a:pt x="350" y="1799"/>
                    <a:pt x="258" y="1858"/>
                    <a:pt x="202" y="1914"/>
                  </a:cubicBezTo>
                  <a:cubicBezTo>
                    <a:pt x="202" y="1974"/>
                    <a:pt x="168" y="2032"/>
                    <a:pt x="138" y="2032"/>
                  </a:cubicBezTo>
                  <a:cubicBezTo>
                    <a:pt x="116" y="2032"/>
                    <a:pt x="97" y="2000"/>
                    <a:pt x="97" y="1914"/>
                  </a:cubicBezTo>
                  <a:cubicBezTo>
                    <a:pt x="1" y="1713"/>
                    <a:pt x="199" y="1417"/>
                    <a:pt x="297" y="12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675121" y="2576609"/>
              <a:ext cx="246976" cy="1042467"/>
            </a:xfrm>
            <a:custGeom>
              <a:avLst/>
              <a:gdLst/>
              <a:ahLst/>
              <a:cxnLst/>
              <a:rect l="l" t="t" r="r" b="b"/>
              <a:pathLst>
                <a:path w="2924" h="12342" extrusionOk="0">
                  <a:moveTo>
                    <a:pt x="1212" y="1"/>
                  </a:moveTo>
                  <a:cubicBezTo>
                    <a:pt x="98" y="3433"/>
                    <a:pt x="1" y="7268"/>
                    <a:pt x="501" y="10902"/>
                  </a:cubicBezTo>
                  <a:cubicBezTo>
                    <a:pt x="203" y="11306"/>
                    <a:pt x="1" y="11710"/>
                    <a:pt x="1" y="12210"/>
                  </a:cubicBezTo>
                  <a:lnTo>
                    <a:pt x="98" y="12210"/>
                  </a:lnTo>
                  <a:cubicBezTo>
                    <a:pt x="203" y="12114"/>
                    <a:pt x="203" y="12114"/>
                    <a:pt x="203" y="12009"/>
                  </a:cubicBezTo>
                  <a:cubicBezTo>
                    <a:pt x="204" y="12008"/>
                    <a:pt x="205" y="12006"/>
                    <a:pt x="206" y="12005"/>
                  </a:cubicBezTo>
                  <a:lnTo>
                    <a:pt x="206" y="12005"/>
                  </a:lnTo>
                  <a:cubicBezTo>
                    <a:pt x="212" y="12074"/>
                    <a:pt x="233" y="12144"/>
                    <a:pt x="299" y="12210"/>
                  </a:cubicBezTo>
                  <a:lnTo>
                    <a:pt x="501" y="12210"/>
                  </a:lnTo>
                  <a:cubicBezTo>
                    <a:pt x="501" y="12193"/>
                    <a:pt x="501" y="12179"/>
                    <a:pt x="502" y="12166"/>
                  </a:cubicBezTo>
                  <a:lnTo>
                    <a:pt x="502" y="12166"/>
                  </a:lnTo>
                  <a:cubicBezTo>
                    <a:pt x="505" y="12245"/>
                    <a:pt x="520" y="12315"/>
                    <a:pt x="606" y="12315"/>
                  </a:cubicBezTo>
                  <a:cubicBezTo>
                    <a:pt x="625" y="12334"/>
                    <a:pt x="644" y="12342"/>
                    <a:pt x="663" y="12342"/>
                  </a:cubicBezTo>
                  <a:cubicBezTo>
                    <a:pt x="740" y="12342"/>
                    <a:pt x="808" y="12210"/>
                    <a:pt x="808" y="12210"/>
                  </a:cubicBezTo>
                  <a:cubicBezTo>
                    <a:pt x="905" y="12009"/>
                    <a:pt x="1010" y="11807"/>
                    <a:pt x="1010" y="11605"/>
                  </a:cubicBezTo>
                  <a:lnTo>
                    <a:pt x="1010" y="11605"/>
                  </a:lnTo>
                  <a:cubicBezTo>
                    <a:pt x="1010" y="11710"/>
                    <a:pt x="1010" y="11807"/>
                    <a:pt x="905" y="12009"/>
                  </a:cubicBezTo>
                  <a:lnTo>
                    <a:pt x="905" y="12114"/>
                  </a:lnTo>
                  <a:lnTo>
                    <a:pt x="1010" y="12114"/>
                  </a:lnTo>
                  <a:cubicBezTo>
                    <a:pt x="1107" y="12114"/>
                    <a:pt x="1107" y="12009"/>
                    <a:pt x="1212" y="12009"/>
                  </a:cubicBezTo>
                  <a:cubicBezTo>
                    <a:pt x="1212" y="11912"/>
                    <a:pt x="1212" y="11807"/>
                    <a:pt x="1309" y="11710"/>
                  </a:cubicBezTo>
                  <a:cubicBezTo>
                    <a:pt x="1309" y="11605"/>
                    <a:pt x="1309" y="11508"/>
                    <a:pt x="1414" y="11403"/>
                  </a:cubicBezTo>
                  <a:cubicBezTo>
                    <a:pt x="1414" y="11306"/>
                    <a:pt x="1511" y="11201"/>
                    <a:pt x="1616" y="11201"/>
                  </a:cubicBezTo>
                  <a:cubicBezTo>
                    <a:pt x="1713" y="11201"/>
                    <a:pt x="1713" y="11306"/>
                    <a:pt x="1713" y="11403"/>
                  </a:cubicBezTo>
                  <a:cubicBezTo>
                    <a:pt x="1783" y="11403"/>
                    <a:pt x="1849" y="11450"/>
                    <a:pt x="1885" y="11450"/>
                  </a:cubicBezTo>
                  <a:cubicBezTo>
                    <a:pt x="1904" y="11450"/>
                    <a:pt x="1914" y="11438"/>
                    <a:pt x="1914" y="11403"/>
                  </a:cubicBezTo>
                  <a:cubicBezTo>
                    <a:pt x="2019" y="11104"/>
                    <a:pt x="1914" y="10999"/>
                    <a:pt x="1818" y="10797"/>
                  </a:cubicBezTo>
                  <a:lnTo>
                    <a:pt x="1713" y="10595"/>
                  </a:lnTo>
                  <a:cubicBezTo>
                    <a:pt x="1713" y="7164"/>
                    <a:pt x="1914" y="4741"/>
                    <a:pt x="2924" y="1511"/>
                  </a:cubicBezTo>
                  <a:cubicBezTo>
                    <a:pt x="2924" y="1511"/>
                    <a:pt x="2625" y="703"/>
                    <a:pt x="2625" y="405"/>
                  </a:cubicBezTo>
                  <a:lnTo>
                    <a:pt x="12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658059" y="3369235"/>
              <a:ext cx="187681" cy="249847"/>
            </a:xfrm>
            <a:custGeom>
              <a:avLst/>
              <a:gdLst/>
              <a:ahLst/>
              <a:cxnLst/>
              <a:rect l="l" t="t" r="r" b="b"/>
              <a:pathLst>
                <a:path w="2222" h="2958" extrusionOk="0">
                  <a:moveTo>
                    <a:pt x="1915" y="0"/>
                  </a:moveTo>
                  <a:lnTo>
                    <a:pt x="703" y="1518"/>
                  </a:lnTo>
                  <a:cubicBezTo>
                    <a:pt x="405" y="1922"/>
                    <a:pt x="1" y="2625"/>
                    <a:pt x="203" y="2826"/>
                  </a:cubicBezTo>
                  <a:lnTo>
                    <a:pt x="300" y="2826"/>
                  </a:lnTo>
                  <a:cubicBezTo>
                    <a:pt x="405" y="2730"/>
                    <a:pt x="405" y="2730"/>
                    <a:pt x="405" y="2625"/>
                  </a:cubicBezTo>
                  <a:cubicBezTo>
                    <a:pt x="406" y="2624"/>
                    <a:pt x="407" y="2622"/>
                    <a:pt x="408" y="2621"/>
                  </a:cubicBezTo>
                  <a:lnTo>
                    <a:pt x="408" y="2621"/>
                  </a:lnTo>
                  <a:cubicBezTo>
                    <a:pt x="414" y="2690"/>
                    <a:pt x="435" y="2760"/>
                    <a:pt x="501" y="2826"/>
                  </a:cubicBezTo>
                  <a:lnTo>
                    <a:pt x="703" y="2826"/>
                  </a:lnTo>
                  <a:cubicBezTo>
                    <a:pt x="703" y="2809"/>
                    <a:pt x="703" y="2795"/>
                    <a:pt x="704" y="2782"/>
                  </a:cubicBezTo>
                  <a:lnTo>
                    <a:pt x="704" y="2782"/>
                  </a:lnTo>
                  <a:cubicBezTo>
                    <a:pt x="707" y="2861"/>
                    <a:pt x="722" y="2931"/>
                    <a:pt x="808" y="2931"/>
                  </a:cubicBezTo>
                  <a:cubicBezTo>
                    <a:pt x="827" y="2950"/>
                    <a:pt x="846" y="2958"/>
                    <a:pt x="865" y="2958"/>
                  </a:cubicBezTo>
                  <a:cubicBezTo>
                    <a:pt x="942" y="2958"/>
                    <a:pt x="1010" y="2826"/>
                    <a:pt x="1010" y="2826"/>
                  </a:cubicBezTo>
                  <a:cubicBezTo>
                    <a:pt x="1107" y="2625"/>
                    <a:pt x="1212" y="2423"/>
                    <a:pt x="1212" y="2221"/>
                  </a:cubicBezTo>
                  <a:lnTo>
                    <a:pt x="1212" y="2221"/>
                  </a:lnTo>
                  <a:cubicBezTo>
                    <a:pt x="1212" y="2326"/>
                    <a:pt x="1212" y="2423"/>
                    <a:pt x="1107" y="2625"/>
                  </a:cubicBezTo>
                  <a:lnTo>
                    <a:pt x="1107" y="2730"/>
                  </a:lnTo>
                  <a:lnTo>
                    <a:pt x="1212" y="2730"/>
                  </a:lnTo>
                  <a:cubicBezTo>
                    <a:pt x="1309" y="2730"/>
                    <a:pt x="1309" y="2625"/>
                    <a:pt x="1414" y="2625"/>
                  </a:cubicBezTo>
                  <a:cubicBezTo>
                    <a:pt x="1414" y="2528"/>
                    <a:pt x="1414" y="2423"/>
                    <a:pt x="1511" y="2326"/>
                  </a:cubicBezTo>
                  <a:cubicBezTo>
                    <a:pt x="1511" y="2221"/>
                    <a:pt x="1511" y="2124"/>
                    <a:pt x="1616" y="2019"/>
                  </a:cubicBezTo>
                  <a:cubicBezTo>
                    <a:pt x="1616" y="1922"/>
                    <a:pt x="1713" y="1817"/>
                    <a:pt x="1818" y="1817"/>
                  </a:cubicBezTo>
                  <a:cubicBezTo>
                    <a:pt x="1915" y="1817"/>
                    <a:pt x="1915" y="1922"/>
                    <a:pt x="1915" y="2019"/>
                  </a:cubicBezTo>
                  <a:cubicBezTo>
                    <a:pt x="1985" y="2019"/>
                    <a:pt x="2051" y="2066"/>
                    <a:pt x="2087" y="2066"/>
                  </a:cubicBezTo>
                  <a:cubicBezTo>
                    <a:pt x="2106" y="2066"/>
                    <a:pt x="2116" y="2054"/>
                    <a:pt x="2116" y="2019"/>
                  </a:cubicBezTo>
                  <a:cubicBezTo>
                    <a:pt x="2221" y="1720"/>
                    <a:pt x="2116" y="1615"/>
                    <a:pt x="2020" y="1413"/>
                  </a:cubicBezTo>
                  <a:lnTo>
                    <a:pt x="1915" y="1211"/>
                  </a:lnTo>
                  <a:lnTo>
                    <a:pt x="19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6666252" y="3471523"/>
              <a:ext cx="187681" cy="153557"/>
            </a:xfrm>
            <a:custGeom>
              <a:avLst/>
              <a:gdLst/>
              <a:ahLst/>
              <a:cxnLst/>
              <a:rect l="l" t="t" r="r" b="b"/>
              <a:pathLst>
                <a:path w="2222" h="1818" extrusionOk="0">
                  <a:moveTo>
                    <a:pt x="1818" y="0"/>
                  </a:moveTo>
                  <a:lnTo>
                    <a:pt x="1818" y="0"/>
                  </a:lnTo>
                  <a:cubicBezTo>
                    <a:pt x="1923" y="202"/>
                    <a:pt x="2124" y="509"/>
                    <a:pt x="2019" y="711"/>
                  </a:cubicBezTo>
                  <a:cubicBezTo>
                    <a:pt x="2019" y="759"/>
                    <a:pt x="1995" y="784"/>
                    <a:pt x="1971" y="784"/>
                  </a:cubicBezTo>
                  <a:cubicBezTo>
                    <a:pt x="1947" y="784"/>
                    <a:pt x="1923" y="759"/>
                    <a:pt x="1923" y="711"/>
                  </a:cubicBezTo>
                  <a:cubicBezTo>
                    <a:pt x="1862" y="651"/>
                    <a:pt x="1770" y="593"/>
                    <a:pt x="1684" y="593"/>
                  </a:cubicBezTo>
                  <a:cubicBezTo>
                    <a:pt x="1620" y="593"/>
                    <a:pt x="1560" y="625"/>
                    <a:pt x="1519" y="711"/>
                  </a:cubicBezTo>
                  <a:cubicBezTo>
                    <a:pt x="1414" y="808"/>
                    <a:pt x="1317" y="1010"/>
                    <a:pt x="1317" y="1212"/>
                  </a:cubicBezTo>
                  <a:cubicBezTo>
                    <a:pt x="1317" y="1317"/>
                    <a:pt x="1212" y="1414"/>
                    <a:pt x="1115" y="1414"/>
                  </a:cubicBezTo>
                  <a:cubicBezTo>
                    <a:pt x="1115" y="1317"/>
                    <a:pt x="1212" y="1115"/>
                    <a:pt x="1212" y="1010"/>
                  </a:cubicBezTo>
                  <a:cubicBezTo>
                    <a:pt x="1212" y="913"/>
                    <a:pt x="1115" y="913"/>
                    <a:pt x="1115" y="913"/>
                  </a:cubicBezTo>
                  <a:cubicBezTo>
                    <a:pt x="1107" y="928"/>
                    <a:pt x="1100" y="943"/>
                    <a:pt x="1093" y="958"/>
                  </a:cubicBezTo>
                  <a:lnTo>
                    <a:pt x="1093" y="958"/>
                  </a:lnTo>
                  <a:lnTo>
                    <a:pt x="913" y="1317"/>
                  </a:lnTo>
                  <a:cubicBezTo>
                    <a:pt x="913" y="1519"/>
                    <a:pt x="808" y="1615"/>
                    <a:pt x="711" y="1720"/>
                  </a:cubicBezTo>
                  <a:lnTo>
                    <a:pt x="711" y="1615"/>
                  </a:lnTo>
                  <a:cubicBezTo>
                    <a:pt x="711" y="1466"/>
                    <a:pt x="765" y="1316"/>
                    <a:pt x="835" y="1166"/>
                  </a:cubicBezTo>
                  <a:lnTo>
                    <a:pt x="835" y="1166"/>
                  </a:lnTo>
                  <a:lnTo>
                    <a:pt x="913" y="1010"/>
                  </a:lnTo>
                  <a:lnTo>
                    <a:pt x="913" y="1010"/>
                  </a:lnTo>
                  <a:cubicBezTo>
                    <a:pt x="913" y="1010"/>
                    <a:pt x="913" y="1010"/>
                    <a:pt x="913" y="1010"/>
                  </a:cubicBezTo>
                  <a:cubicBezTo>
                    <a:pt x="861" y="961"/>
                    <a:pt x="834" y="937"/>
                    <a:pt x="821" y="937"/>
                  </a:cubicBezTo>
                  <a:cubicBezTo>
                    <a:pt x="808" y="937"/>
                    <a:pt x="808" y="961"/>
                    <a:pt x="808" y="1010"/>
                  </a:cubicBezTo>
                  <a:cubicBezTo>
                    <a:pt x="808" y="1010"/>
                    <a:pt x="808" y="1010"/>
                    <a:pt x="808" y="1010"/>
                  </a:cubicBezTo>
                  <a:lnTo>
                    <a:pt x="808" y="1010"/>
                  </a:lnTo>
                  <a:lnTo>
                    <a:pt x="606" y="1317"/>
                  </a:lnTo>
                  <a:cubicBezTo>
                    <a:pt x="606" y="1414"/>
                    <a:pt x="606" y="1519"/>
                    <a:pt x="509" y="1519"/>
                  </a:cubicBezTo>
                  <a:cubicBezTo>
                    <a:pt x="399" y="1519"/>
                    <a:pt x="409" y="1397"/>
                    <a:pt x="442" y="1271"/>
                  </a:cubicBezTo>
                  <a:lnTo>
                    <a:pt x="442" y="1271"/>
                  </a:lnTo>
                  <a:cubicBezTo>
                    <a:pt x="482" y="1192"/>
                    <a:pt x="509" y="1114"/>
                    <a:pt x="509" y="1010"/>
                  </a:cubicBezTo>
                  <a:lnTo>
                    <a:pt x="509" y="1010"/>
                  </a:lnTo>
                  <a:cubicBezTo>
                    <a:pt x="509" y="1010"/>
                    <a:pt x="509" y="1010"/>
                    <a:pt x="509" y="1010"/>
                  </a:cubicBezTo>
                  <a:lnTo>
                    <a:pt x="509" y="1010"/>
                  </a:lnTo>
                  <a:cubicBezTo>
                    <a:pt x="509" y="1010"/>
                    <a:pt x="509" y="1010"/>
                    <a:pt x="509" y="1010"/>
                  </a:cubicBezTo>
                  <a:lnTo>
                    <a:pt x="509" y="913"/>
                  </a:lnTo>
                  <a:cubicBezTo>
                    <a:pt x="469" y="990"/>
                    <a:pt x="400" y="1112"/>
                    <a:pt x="354" y="1232"/>
                  </a:cubicBezTo>
                  <a:lnTo>
                    <a:pt x="354" y="1232"/>
                  </a:lnTo>
                  <a:cubicBezTo>
                    <a:pt x="304" y="1320"/>
                    <a:pt x="254" y="1419"/>
                    <a:pt x="203" y="1519"/>
                  </a:cubicBezTo>
                  <a:cubicBezTo>
                    <a:pt x="203" y="1519"/>
                    <a:pt x="159" y="1562"/>
                    <a:pt x="131" y="1562"/>
                  </a:cubicBezTo>
                  <a:cubicBezTo>
                    <a:pt x="116" y="1562"/>
                    <a:pt x="106" y="1551"/>
                    <a:pt x="106" y="1519"/>
                  </a:cubicBezTo>
                  <a:cubicBezTo>
                    <a:pt x="1" y="1519"/>
                    <a:pt x="106" y="1414"/>
                    <a:pt x="106" y="1317"/>
                  </a:cubicBezTo>
                  <a:cubicBezTo>
                    <a:pt x="202" y="915"/>
                    <a:pt x="402" y="610"/>
                    <a:pt x="603" y="313"/>
                  </a:cubicBezTo>
                  <a:lnTo>
                    <a:pt x="603" y="313"/>
                  </a:lnTo>
                  <a:cubicBezTo>
                    <a:pt x="402" y="610"/>
                    <a:pt x="201" y="915"/>
                    <a:pt x="1" y="1317"/>
                  </a:cubicBezTo>
                  <a:lnTo>
                    <a:pt x="1" y="1615"/>
                  </a:lnTo>
                  <a:cubicBezTo>
                    <a:pt x="32" y="1646"/>
                    <a:pt x="71" y="1659"/>
                    <a:pt x="111" y="1659"/>
                  </a:cubicBezTo>
                  <a:cubicBezTo>
                    <a:pt x="207" y="1659"/>
                    <a:pt x="308" y="1587"/>
                    <a:pt x="308" y="1519"/>
                  </a:cubicBezTo>
                  <a:cubicBezTo>
                    <a:pt x="309" y="1515"/>
                    <a:pt x="311" y="1511"/>
                    <a:pt x="313" y="1507"/>
                  </a:cubicBezTo>
                  <a:lnTo>
                    <a:pt x="313" y="1507"/>
                  </a:lnTo>
                  <a:cubicBezTo>
                    <a:pt x="333" y="1573"/>
                    <a:pt x="391" y="1615"/>
                    <a:pt x="509" y="1615"/>
                  </a:cubicBezTo>
                  <a:cubicBezTo>
                    <a:pt x="543" y="1615"/>
                    <a:pt x="577" y="1604"/>
                    <a:pt x="607" y="1585"/>
                  </a:cubicBezTo>
                  <a:lnTo>
                    <a:pt x="607" y="1585"/>
                  </a:lnTo>
                  <a:cubicBezTo>
                    <a:pt x="607" y="1595"/>
                    <a:pt x="606" y="1605"/>
                    <a:pt x="606" y="1615"/>
                  </a:cubicBezTo>
                  <a:cubicBezTo>
                    <a:pt x="606" y="1720"/>
                    <a:pt x="711" y="1817"/>
                    <a:pt x="808" y="1817"/>
                  </a:cubicBezTo>
                  <a:cubicBezTo>
                    <a:pt x="880" y="1751"/>
                    <a:pt x="947" y="1637"/>
                    <a:pt x="983" y="1538"/>
                  </a:cubicBezTo>
                  <a:lnTo>
                    <a:pt x="983" y="1538"/>
                  </a:lnTo>
                  <a:cubicBezTo>
                    <a:pt x="994" y="1551"/>
                    <a:pt x="1010" y="1558"/>
                    <a:pt x="1030" y="1558"/>
                  </a:cubicBezTo>
                  <a:cubicBezTo>
                    <a:pt x="1055" y="1558"/>
                    <a:pt x="1085" y="1547"/>
                    <a:pt x="1115" y="1519"/>
                  </a:cubicBezTo>
                  <a:cubicBezTo>
                    <a:pt x="1317" y="1519"/>
                    <a:pt x="1414" y="1317"/>
                    <a:pt x="1414" y="1212"/>
                  </a:cubicBezTo>
                  <a:cubicBezTo>
                    <a:pt x="1414" y="1010"/>
                    <a:pt x="1519" y="808"/>
                    <a:pt x="1616" y="711"/>
                  </a:cubicBezTo>
                  <a:lnTo>
                    <a:pt x="1721" y="711"/>
                  </a:lnTo>
                  <a:lnTo>
                    <a:pt x="1818" y="808"/>
                  </a:lnTo>
                  <a:cubicBezTo>
                    <a:pt x="1818" y="868"/>
                    <a:pt x="1884" y="926"/>
                    <a:pt x="1961" y="926"/>
                  </a:cubicBezTo>
                  <a:cubicBezTo>
                    <a:pt x="2017" y="926"/>
                    <a:pt x="2080" y="894"/>
                    <a:pt x="2124" y="808"/>
                  </a:cubicBezTo>
                  <a:cubicBezTo>
                    <a:pt x="2221" y="509"/>
                    <a:pt x="2019" y="202"/>
                    <a:pt x="1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rot="-132109">
              <a:off x="8244027" y="2469508"/>
              <a:ext cx="1270736" cy="858475"/>
            </a:xfrm>
            <a:custGeom>
              <a:avLst/>
              <a:gdLst/>
              <a:ahLst/>
              <a:cxnLst/>
              <a:rect l="l" t="t" r="r" b="b"/>
              <a:pathLst>
                <a:path w="15045" h="10164" extrusionOk="0">
                  <a:moveTo>
                    <a:pt x="6144" y="0"/>
                  </a:moveTo>
                  <a:cubicBezTo>
                    <a:pt x="5844" y="0"/>
                    <a:pt x="5545" y="8"/>
                    <a:pt x="5249" y="23"/>
                  </a:cubicBezTo>
                  <a:cubicBezTo>
                    <a:pt x="4344" y="128"/>
                    <a:pt x="3028" y="629"/>
                    <a:pt x="2221" y="629"/>
                  </a:cubicBezTo>
                  <a:cubicBezTo>
                    <a:pt x="1939" y="561"/>
                    <a:pt x="1362" y="96"/>
                    <a:pt x="970" y="96"/>
                  </a:cubicBezTo>
                  <a:cubicBezTo>
                    <a:pt x="801" y="96"/>
                    <a:pt x="667" y="183"/>
                    <a:pt x="606" y="427"/>
                  </a:cubicBezTo>
                  <a:cubicBezTo>
                    <a:pt x="509" y="734"/>
                    <a:pt x="711" y="936"/>
                    <a:pt x="808" y="1234"/>
                  </a:cubicBezTo>
                  <a:cubicBezTo>
                    <a:pt x="1114" y="1945"/>
                    <a:pt x="509" y="2753"/>
                    <a:pt x="404" y="3964"/>
                  </a:cubicBezTo>
                  <a:cubicBezTo>
                    <a:pt x="202" y="6386"/>
                    <a:pt x="606" y="6483"/>
                    <a:pt x="307" y="7695"/>
                  </a:cubicBezTo>
                  <a:cubicBezTo>
                    <a:pt x="202" y="8203"/>
                    <a:pt x="0" y="8300"/>
                    <a:pt x="404" y="8502"/>
                  </a:cubicBezTo>
                  <a:cubicBezTo>
                    <a:pt x="481" y="8553"/>
                    <a:pt x="565" y="8572"/>
                    <a:pt x="652" y="8572"/>
                  </a:cubicBezTo>
                  <a:cubicBezTo>
                    <a:pt x="908" y="8572"/>
                    <a:pt x="1190" y="8405"/>
                    <a:pt x="1413" y="8405"/>
                  </a:cubicBezTo>
                  <a:cubicBezTo>
                    <a:pt x="1615" y="8405"/>
                    <a:pt x="1817" y="8502"/>
                    <a:pt x="2019" y="8607"/>
                  </a:cubicBezTo>
                  <a:cubicBezTo>
                    <a:pt x="3836" y="9713"/>
                    <a:pt x="5855" y="10020"/>
                    <a:pt x="7978" y="10117"/>
                  </a:cubicBezTo>
                  <a:cubicBezTo>
                    <a:pt x="9324" y="10117"/>
                    <a:pt x="10713" y="10074"/>
                    <a:pt x="12088" y="10074"/>
                  </a:cubicBezTo>
                  <a:cubicBezTo>
                    <a:pt x="12775" y="10074"/>
                    <a:pt x="13459" y="10085"/>
                    <a:pt x="14132" y="10117"/>
                  </a:cubicBezTo>
                  <a:cubicBezTo>
                    <a:pt x="14202" y="10117"/>
                    <a:pt x="14268" y="10164"/>
                    <a:pt x="14336" y="10164"/>
                  </a:cubicBezTo>
                  <a:cubicBezTo>
                    <a:pt x="14369" y="10164"/>
                    <a:pt x="14404" y="10152"/>
                    <a:pt x="14439" y="10117"/>
                  </a:cubicBezTo>
                  <a:cubicBezTo>
                    <a:pt x="14535" y="10020"/>
                    <a:pt x="14439" y="9713"/>
                    <a:pt x="14334" y="9616"/>
                  </a:cubicBezTo>
                  <a:cubicBezTo>
                    <a:pt x="13930" y="8906"/>
                    <a:pt x="14237" y="8098"/>
                    <a:pt x="14439" y="7291"/>
                  </a:cubicBezTo>
                  <a:cubicBezTo>
                    <a:pt x="14842" y="6184"/>
                    <a:pt x="14842" y="5070"/>
                    <a:pt x="14535" y="3964"/>
                  </a:cubicBezTo>
                  <a:cubicBezTo>
                    <a:pt x="14439" y="3455"/>
                    <a:pt x="14334" y="2954"/>
                    <a:pt x="14439" y="2551"/>
                  </a:cubicBezTo>
                  <a:cubicBezTo>
                    <a:pt x="14535" y="1945"/>
                    <a:pt x="15044" y="1339"/>
                    <a:pt x="14640" y="1033"/>
                  </a:cubicBezTo>
                  <a:cubicBezTo>
                    <a:pt x="14543" y="938"/>
                    <a:pt x="14427" y="903"/>
                    <a:pt x="14303" y="903"/>
                  </a:cubicBezTo>
                  <a:cubicBezTo>
                    <a:pt x="14036" y="903"/>
                    <a:pt x="13736" y="1066"/>
                    <a:pt x="13526" y="1138"/>
                  </a:cubicBezTo>
                  <a:cubicBezTo>
                    <a:pt x="13340" y="1184"/>
                    <a:pt x="13154" y="1204"/>
                    <a:pt x="12968" y="1204"/>
                  </a:cubicBezTo>
                  <a:cubicBezTo>
                    <a:pt x="12346" y="1204"/>
                    <a:pt x="11725" y="986"/>
                    <a:pt x="11103" y="831"/>
                  </a:cubicBezTo>
                  <a:cubicBezTo>
                    <a:pt x="9485" y="236"/>
                    <a:pt x="7791" y="0"/>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DA358027-8E3D-3547-D89A-6729931888D1}"/>
                  </a:ext>
                </a:extLst>
              </p14:cNvPr>
              <p14:cNvContentPartPr/>
              <p14:nvPr/>
            </p14:nvContentPartPr>
            <p14:xfrm>
              <a:off x="3045150" y="1257081"/>
              <a:ext cx="3600" cy="3600"/>
            </p14:xfrm>
          </p:contentPart>
        </mc:Choice>
        <mc:Fallback xmlns="">
          <p:pic>
            <p:nvPicPr>
              <p:cNvPr id="2" name="Ink 1">
                <a:extLst>
                  <a:ext uri="{FF2B5EF4-FFF2-40B4-BE49-F238E27FC236}">
                    <a16:creationId xmlns:a16="http://schemas.microsoft.com/office/drawing/2014/main" id="{DA358027-8E3D-3547-D89A-6729931888D1}"/>
                  </a:ext>
                </a:extLst>
              </p:cNvPr>
              <p:cNvPicPr/>
              <p:nvPr/>
            </p:nvPicPr>
            <p:blipFill>
              <a:blip r:embed="rId4"/>
              <a:stretch>
                <a:fillRect/>
              </a:stretch>
            </p:blipFill>
            <p:spPr>
              <a:xfrm>
                <a:off x="3036510" y="1248441"/>
                <a:ext cx="21240" cy="2124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5" name="Google Shape;845;p41"/>
          <p:cNvSpPr txBox="1">
            <a:spLocks noGrp="1"/>
          </p:cNvSpPr>
          <p:nvPr>
            <p:ph type="title"/>
          </p:nvPr>
        </p:nvSpPr>
        <p:spPr>
          <a:xfrm>
            <a:off x="64392" y="0"/>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HP Simplified Jpan" panose="020B0500000000000000" pitchFamily="34" charset="-128"/>
                <a:ea typeface="HP Simplified Jpan" panose="020B0500000000000000" pitchFamily="34" charset="-128"/>
              </a:rPr>
              <a:t>METADATA</a:t>
            </a:r>
            <a:endParaRPr dirty="0">
              <a:latin typeface="HP Simplified Jpan" panose="020B0500000000000000" pitchFamily="34" charset="-128"/>
              <a:ea typeface="HP Simplified Jpan" panose="020B0500000000000000" pitchFamily="34" charset="-128"/>
            </a:endParaRPr>
          </a:p>
        </p:txBody>
      </p:sp>
      <p:sp>
        <p:nvSpPr>
          <p:cNvPr id="15" name="TextBox 14">
            <a:extLst>
              <a:ext uri="{FF2B5EF4-FFF2-40B4-BE49-F238E27FC236}">
                <a16:creationId xmlns:a16="http://schemas.microsoft.com/office/drawing/2014/main" id="{04FEC1C0-03AF-A130-CA2A-AE1E97FCC303}"/>
              </a:ext>
            </a:extLst>
          </p:cNvPr>
          <p:cNvSpPr txBox="1"/>
          <p:nvPr/>
        </p:nvSpPr>
        <p:spPr>
          <a:xfrm>
            <a:off x="64392" y="713400"/>
            <a:ext cx="8669547" cy="4278094"/>
          </a:xfrm>
          <a:prstGeom prst="rect">
            <a:avLst/>
          </a:prstGeom>
          <a:noFill/>
        </p:spPr>
        <p:txBody>
          <a:bodyPr wrap="square">
            <a:spAutoFit/>
          </a:bodyPr>
          <a:lstStyle/>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Person ID: An identifier for each individual.</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Gender: The gender of the person (Male/Female).</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Age: The age of the person in years.</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Occupation: The occupation or profession of the person.</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Sleep Duration (hours): The number of hours the person sleeps per day.</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Quality of Sleep (scale: 1-10): A subjective rating of the quality of sleep, ranging from 1 to 10.</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Physical Activity Level (minutes/day): The number of minutes the person engages in physical activity daily.</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Stress Level (scale: 1-10): A subjective rating of the stress level experienced by the person, ranging from 1 to 10.</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BMI Category: The BMI category of the person (e.g., Underweight, Normal, Overweight).</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Blood Pressure (systolic/diastolic): The blood pressure measurement of the person, indicated as systolic pressure over diastolic pressure.</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Heart Rate (bpm): The resting heart rate of the person in beats per minute.</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Daily Steps: The number of steps the person takes per day.</a:t>
            </a:r>
          </a:p>
          <a:p>
            <a:pPr marL="583921" indent="-285750" rtl="0" fontAlgn="base">
              <a:spcBef>
                <a:spcPts val="0"/>
              </a:spcBef>
              <a:spcAft>
                <a:spcPts val="0"/>
              </a:spcAft>
              <a:buFont typeface="Courier New" panose="02070309020205020404" pitchFamily="49" charset="0"/>
              <a:buChar char="o"/>
            </a:pPr>
            <a:r>
              <a:rPr lang="en-US" sz="1600" b="0" i="0" u="none" strike="noStrike" dirty="0">
                <a:solidFill>
                  <a:schemeClr val="accent2">
                    <a:lumMod val="20000"/>
                    <a:lumOff val="80000"/>
                  </a:schemeClr>
                </a:solidFill>
                <a:effectLst/>
                <a:latin typeface="Mongolian Baiti" panose="03000500000000000000" pitchFamily="66" charset="0"/>
                <a:cs typeface="Mongolian Baiti" panose="03000500000000000000" pitchFamily="66" charset="0"/>
              </a:rPr>
              <a:t>Sleep Disorder: The presence or absence of a sleep disorder in the person (None, Insomnia, Sleep Apnea).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3835875" y="879400"/>
            <a:ext cx="1472400" cy="14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title"/>
          </p:nvPr>
        </p:nvSpPr>
        <p:spPr>
          <a:xfrm>
            <a:off x="1801975" y="2442775"/>
            <a:ext cx="5540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latin typeface="HP Simplified Jpan" panose="020B0500000000000000" pitchFamily="34" charset="-128"/>
                <a:ea typeface="HP Simplified Jpan" panose="020B0500000000000000" pitchFamily="34" charset="-128"/>
              </a:rPr>
              <a:t>`Data Preparation`</a:t>
            </a:r>
          </a:p>
        </p:txBody>
      </p:sp>
      <p:sp>
        <p:nvSpPr>
          <p:cNvPr id="507" name="Google Shape;507;p35"/>
          <p:cNvSpPr txBox="1">
            <a:spLocks noGrp="1"/>
          </p:cNvSpPr>
          <p:nvPr>
            <p:ph type="title" idx="2"/>
          </p:nvPr>
        </p:nvSpPr>
        <p:spPr>
          <a:xfrm>
            <a:off x="3591525" y="1139650"/>
            <a:ext cx="19611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09" name="Google Shape;509;p35"/>
          <p:cNvSpPr/>
          <p:nvPr/>
        </p:nvSpPr>
        <p:spPr>
          <a:xfrm rot="-685266">
            <a:off x="5911291" y="432501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rot="-8099224">
            <a:off x="3490952" y="417513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663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49" name="Google Shape;949;p43"/>
          <p:cNvSpPr/>
          <p:nvPr/>
        </p:nvSpPr>
        <p:spPr>
          <a:xfrm rot="1387922">
            <a:off x="4317437" y="1191858"/>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rot="-1904894">
            <a:off x="634916" y="305391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rot="-685266">
            <a:off x="8095816" y="182491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rot="-8099224">
            <a:off x="3404377" y="4673763"/>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43"/>
          <p:cNvGrpSpPr/>
          <p:nvPr/>
        </p:nvGrpSpPr>
        <p:grpSpPr>
          <a:xfrm>
            <a:off x="7307230" y="230488"/>
            <a:ext cx="1811411" cy="628795"/>
            <a:chOff x="8846279" y="879497"/>
            <a:chExt cx="1892603" cy="656911"/>
          </a:xfrm>
        </p:grpSpPr>
        <p:sp>
          <p:nvSpPr>
            <p:cNvPr id="954" name="Google Shape;954;p43"/>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3"/>
          <p:cNvGrpSpPr/>
          <p:nvPr/>
        </p:nvGrpSpPr>
        <p:grpSpPr>
          <a:xfrm flipH="1">
            <a:off x="8179531" y="509557"/>
            <a:ext cx="1366270" cy="474224"/>
            <a:chOff x="8846279" y="879497"/>
            <a:chExt cx="1892603" cy="656911"/>
          </a:xfrm>
        </p:grpSpPr>
        <p:sp>
          <p:nvSpPr>
            <p:cNvPr id="961" name="Google Shape;961;p43"/>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43"/>
          <p:cNvSpPr/>
          <p:nvPr/>
        </p:nvSpPr>
        <p:spPr>
          <a:xfrm>
            <a:off x="4657225" y="4347000"/>
            <a:ext cx="4586717" cy="817726"/>
          </a:xfrm>
          <a:custGeom>
            <a:avLst/>
            <a:gdLst/>
            <a:ahLst/>
            <a:cxnLst/>
            <a:rect l="l" t="t" r="r" b="b"/>
            <a:pathLst>
              <a:path w="285022" h="72995" extrusionOk="0">
                <a:moveTo>
                  <a:pt x="239384" y="0"/>
                </a:moveTo>
                <a:cubicBezTo>
                  <a:pt x="238109" y="0"/>
                  <a:pt x="236844" y="77"/>
                  <a:pt x="235591" y="234"/>
                </a:cubicBezTo>
                <a:cubicBezTo>
                  <a:pt x="215606" y="2663"/>
                  <a:pt x="210836" y="20895"/>
                  <a:pt x="207243" y="26829"/>
                </a:cubicBezTo>
                <a:cubicBezTo>
                  <a:pt x="198879" y="40879"/>
                  <a:pt x="184073" y="54682"/>
                  <a:pt x="169186" y="61373"/>
                </a:cubicBezTo>
                <a:cubicBezTo>
                  <a:pt x="162944" y="64209"/>
                  <a:pt x="156255" y="65283"/>
                  <a:pt x="149438" y="65283"/>
                </a:cubicBezTo>
                <a:cubicBezTo>
                  <a:pt x="141189" y="65283"/>
                  <a:pt x="132753" y="63711"/>
                  <a:pt x="124694" y="61787"/>
                </a:cubicBezTo>
                <a:cubicBezTo>
                  <a:pt x="108302" y="57860"/>
                  <a:pt x="92164" y="52675"/>
                  <a:pt x="75518" y="49831"/>
                </a:cubicBezTo>
                <a:cubicBezTo>
                  <a:pt x="68310" y="48634"/>
                  <a:pt x="60944" y="47893"/>
                  <a:pt x="53617" y="47893"/>
                </a:cubicBezTo>
                <a:cubicBezTo>
                  <a:pt x="44031" y="47893"/>
                  <a:pt x="34512" y="49162"/>
                  <a:pt x="25505" y="52340"/>
                </a:cubicBezTo>
                <a:cubicBezTo>
                  <a:pt x="21578" y="53759"/>
                  <a:pt x="17898" y="55518"/>
                  <a:pt x="14385" y="57693"/>
                </a:cubicBezTo>
                <a:cubicBezTo>
                  <a:pt x="9033" y="61787"/>
                  <a:pt x="4015" y="67140"/>
                  <a:pt x="1" y="72994"/>
                </a:cubicBezTo>
                <a:lnTo>
                  <a:pt x="285021" y="72994"/>
                </a:lnTo>
                <a:lnTo>
                  <a:pt x="285021" y="27418"/>
                </a:lnTo>
                <a:cubicBezTo>
                  <a:pt x="272103" y="11561"/>
                  <a:pt x="255042" y="0"/>
                  <a:pt x="239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43"/>
          <p:cNvGrpSpPr/>
          <p:nvPr/>
        </p:nvGrpSpPr>
        <p:grpSpPr>
          <a:xfrm>
            <a:off x="7251461" y="2134252"/>
            <a:ext cx="3346327" cy="3231729"/>
            <a:chOff x="1076925" y="232775"/>
            <a:chExt cx="5404275" cy="5219200"/>
          </a:xfrm>
        </p:grpSpPr>
        <p:sp>
          <p:nvSpPr>
            <p:cNvPr id="969" name="Google Shape;969;p43"/>
            <p:cNvSpPr/>
            <p:nvPr/>
          </p:nvSpPr>
          <p:spPr>
            <a:xfrm>
              <a:off x="3527925" y="848850"/>
              <a:ext cx="179250" cy="183100"/>
            </a:xfrm>
            <a:custGeom>
              <a:avLst/>
              <a:gdLst/>
              <a:ahLst/>
              <a:cxnLst/>
              <a:rect l="l" t="t" r="r" b="b"/>
              <a:pathLst>
                <a:path w="7170" h="7324" extrusionOk="0">
                  <a:moveTo>
                    <a:pt x="3584" y="1"/>
                  </a:moveTo>
                  <a:cubicBezTo>
                    <a:pt x="2508" y="1"/>
                    <a:pt x="1608" y="901"/>
                    <a:pt x="1608" y="901"/>
                  </a:cubicBezTo>
                  <a:lnTo>
                    <a:pt x="0" y="6526"/>
                  </a:lnTo>
                  <a:cubicBezTo>
                    <a:pt x="725" y="7084"/>
                    <a:pt x="1466" y="7324"/>
                    <a:pt x="2167" y="7324"/>
                  </a:cubicBezTo>
                  <a:cubicBezTo>
                    <a:pt x="4980" y="7324"/>
                    <a:pt x="7170" y="3474"/>
                    <a:pt x="5240" y="901"/>
                  </a:cubicBezTo>
                  <a:cubicBezTo>
                    <a:pt x="4704" y="226"/>
                    <a:pt x="4122" y="1"/>
                    <a:pt x="35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2907575" y="856050"/>
              <a:ext cx="178375" cy="175975"/>
            </a:xfrm>
            <a:custGeom>
              <a:avLst/>
              <a:gdLst/>
              <a:ahLst/>
              <a:cxnLst/>
              <a:rect l="l" t="t" r="r" b="b"/>
              <a:pathLst>
                <a:path w="7135" h="7039" extrusionOk="0">
                  <a:moveTo>
                    <a:pt x="3809" y="0"/>
                  </a:moveTo>
                  <a:cubicBezTo>
                    <a:pt x="3214" y="0"/>
                    <a:pt x="2543" y="236"/>
                    <a:pt x="1928" y="999"/>
                  </a:cubicBezTo>
                  <a:cubicBezTo>
                    <a:pt x="1" y="3259"/>
                    <a:pt x="2180" y="7039"/>
                    <a:pt x="4970" y="7039"/>
                  </a:cubicBezTo>
                  <a:cubicBezTo>
                    <a:pt x="5672" y="7039"/>
                    <a:pt x="6412" y="6800"/>
                    <a:pt x="7135" y="6238"/>
                  </a:cubicBezTo>
                  <a:lnTo>
                    <a:pt x="5528" y="613"/>
                  </a:lnTo>
                  <a:cubicBezTo>
                    <a:pt x="5528" y="613"/>
                    <a:pt x="4768" y="0"/>
                    <a:pt x="3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2925225" y="318475"/>
              <a:ext cx="743350" cy="753800"/>
            </a:xfrm>
            <a:custGeom>
              <a:avLst/>
              <a:gdLst/>
              <a:ahLst/>
              <a:cxnLst/>
              <a:rect l="l" t="t" r="r" b="b"/>
              <a:pathLst>
                <a:path w="29734" h="30152" extrusionOk="0">
                  <a:moveTo>
                    <a:pt x="14883" y="0"/>
                  </a:moveTo>
                  <a:cubicBezTo>
                    <a:pt x="6043" y="0"/>
                    <a:pt x="0" y="7233"/>
                    <a:pt x="0" y="15269"/>
                  </a:cubicBezTo>
                  <a:cubicBezTo>
                    <a:pt x="0" y="23723"/>
                    <a:pt x="6847" y="30152"/>
                    <a:pt x="14883" y="30152"/>
                  </a:cubicBezTo>
                  <a:cubicBezTo>
                    <a:pt x="23305" y="30152"/>
                    <a:pt x="29734" y="23723"/>
                    <a:pt x="29734" y="15269"/>
                  </a:cubicBezTo>
                  <a:cubicBezTo>
                    <a:pt x="29734" y="7233"/>
                    <a:pt x="24526" y="0"/>
                    <a:pt x="14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3166300" y="1142175"/>
              <a:ext cx="281275" cy="427350"/>
            </a:xfrm>
            <a:custGeom>
              <a:avLst/>
              <a:gdLst/>
              <a:ahLst/>
              <a:cxnLst/>
              <a:rect l="l" t="t" r="r" b="b"/>
              <a:pathLst>
                <a:path w="11251" h="17094" extrusionOk="0">
                  <a:moveTo>
                    <a:pt x="1222" y="1"/>
                  </a:moveTo>
                  <a:lnTo>
                    <a:pt x="0" y="16491"/>
                  </a:lnTo>
                  <a:cubicBezTo>
                    <a:pt x="1817" y="16893"/>
                    <a:pt x="3729" y="17093"/>
                    <a:pt x="5638" y="17093"/>
                  </a:cubicBezTo>
                  <a:cubicBezTo>
                    <a:pt x="7546" y="17093"/>
                    <a:pt x="9451" y="16893"/>
                    <a:pt x="11251" y="16491"/>
                  </a:cubicBezTo>
                  <a:lnTo>
                    <a:pt x="10447" y="418"/>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2955750" y="409275"/>
              <a:ext cx="692725" cy="843825"/>
            </a:xfrm>
            <a:custGeom>
              <a:avLst/>
              <a:gdLst/>
              <a:ahLst/>
              <a:cxnLst/>
              <a:rect l="l" t="t" r="r" b="b"/>
              <a:pathLst>
                <a:path w="27709" h="33753" extrusionOk="0">
                  <a:moveTo>
                    <a:pt x="14048" y="1"/>
                  </a:moveTo>
                  <a:cubicBezTo>
                    <a:pt x="1608" y="1"/>
                    <a:pt x="1608" y="11637"/>
                    <a:pt x="1608" y="11637"/>
                  </a:cubicBezTo>
                  <a:cubicBezTo>
                    <a:pt x="1608" y="11637"/>
                    <a:pt x="1" y="33753"/>
                    <a:pt x="14466" y="33753"/>
                  </a:cubicBezTo>
                  <a:cubicBezTo>
                    <a:pt x="27709" y="33335"/>
                    <a:pt x="26102" y="11637"/>
                    <a:pt x="26102" y="11637"/>
                  </a:cubicBezTo>
                  <a:cubicBezTo>
                    <a:pt x="26102" y="11637"/>
                    <a:pt x="24912" y="1"/>
                    <a:pt x="14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2864950" y="232775"/>
              <a:ext cx="944250" cy="608075"/>
            </a:xfrm>
            <a:custGeom>
              <a:avLst/>
              <a:gdLst/>
              <a:ahLst/>
              <a:cxnLst/>
              <a:rect l="l" t="t" r="r" b="b"/>
              <a:pathLst>
                <a:path w="37770" h="24323" extrusionOk="0">
                  <a:moveTo>
                    <a:pt x="21086" y="1"/>
                  </a:moveTo>
                  <a:cubicBezTo>
                    <a:pt x="18939" y="1"/>
                    <a:pt x="16815" y="617"/>
                    <a:pt x="15269" y="1821"/>
                  </a:cubicBezTo>
                  <a:cubicBezTo>
                    <a:pt x="13448" y="3424"/>
                    <a:pt x="12276" y="3603"/>
                    <a:pt x="11235" y="3603"/>
                  </a:cubicBezTo>
                  <a:cubicBezTo>
                    <a:pt x="10936" y="3603"/>
                    <a:pt x="10648" y="3588"/>
                    <a:pt x="10358" y="3588"/>
                  </a:cubicBezTo>
                  <a:cubicBezTo>
                    <a:pt x="9875" y="3588"/>
                    <a:pt x="9388" y="3629"/>
                    <a:pt x="8840" y="3846"/>
                  </a:cubicBezTo>
                  <a:cubicBezTo>
                    <a:pt x="6429" y="5036"/>
                    <a:pt x="6429" y="6643"/>
                    <a:pt x="6847" y="7864"/>
                  </a:cubicBezTo>
                  <a:cubicBezTo>
                    <a:pt x="6681" y="7864"/>
                    <a:pt x="6361" y="7847"/>
                    <a:pt x="5949" y="7847"/>
                  </a:cubicBezTo>
                  <a:cubicBezTo>
                    <a:pt x="4367" y="7847"/>
                    <a:pt x="1442" y="8110"/>
                    <a:pt x="804" y="10661"/>
                  </a:cubicBezTo>
                  <a:cubicBezTo>
                    <a:pt x="418" y="13875"/>
                    <a:pt x="2025" y="13490"/>
                    <a:pt x="1222" y="17090"/>
                  </a:cubicBezTo>
                  <a:cubicBezTo>
                    <a:pt x="0" y="20722"/>
                    <a:pt x="3633" y="24322"/>
                    <a:pt x="3633" y="24322"/>
                  </a:cubicBezTo>
                  <a:lnTo>
                    <a:pt x="5240" y="18697"/>
                  </a:lnTo>
                  <a:cubicBezTo>
                    <a:pt x="8840" y="15483"/>
                    <a:pt x="8840" y="12686"/>
                    <a:pt x="8454" y="11079"/>
                  </a:cubicBezTo>
                  <a:lnTo>
                    <a:pt x="8454" y="11079"/>
                  </a:lnTo>
                  <a:cubicBezTo>
                    <a:pt x="9423" y="11393"/>
                    <a:pt x="11480" y="11985"/>
                    <a:pt x="13286" y="11985"/>
                  </a:cubicBezTo>
                  <a:cubicBezTo>
                    <a:pt x="13698" y="11985"/>
                    <a:pt x="14096" y="11954"/>
                    <a:pt x="14465" y="11882"/>
                  </a:cubicBezTo>
                  <a:cubicBezTo>
                    <a:pt x="16409" y="11292"/>
                    <a:pt x="18165" y="10610"/>
                    <a:pt x="19870" y="10610"/>
                  </a:cubicBezTo>
                  <a:cubicBezTo>
                    <a:pt x="21691" y="10610"/>
                    <a:pt x="23455" y="11386"/>
                    <a:pt x="25330" y="13875"/>
                  </a:cubicBezTo>
                  <a:cubicBezTo>
                    <a:pt x="27323" y="16704"/>
                    <a:pt x="28544" y="17508"/>
                    <a:pt x="29734" y="17508"/>
                  </a:cubicBezTo>
                  <a:lnTo>
                    <a:pt x="31341" y="24322"/>
                  </a:lnTo>
                  <a:cubicBezTo>
                    <a:pt x="34555" y="21912"/>
                    <a:pt x="37770" y="13875"/>
                    <a:pt x="33752" y="12268"/>
                  </a:cubicBezTo>
                  <a:cubicBezTo>
                    <a:pt x="29734" y="10661"/>
                    <a:pt x="31341" y="7864"/>
                    <a:pt x="28544" y="3428"/>
                  </a:cubicBezTo>
                  <a:cubicBezTo>
                    <a:pt x="26920" y="1121"/>
                    <a:pt x="23981" y="1"/>
                    <a:pt x="2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3608275" y="921175"/>
              <a:ext cx="20125" cy="80400"/>
            </a:xfrm>
            <a:custGeom>
              <a:avLst/>
              <a:gdLst/>
              <a:ahLst/>
              <a:cxnLst/>
              <a:rect l="l" t="t" r="r" b="b"/>
              <a:pathLst>
                <a:path w="805" h="3216" extrusionOk="0">
                  <a:moveTo>
                    <a:pt x="804" y="1"/>
                  </a:moveTo>
                  <a:lnTo>
                    <a:pt x="804" y="1"/>
                  </a:lnTo>
                  <a:cubicBezTo>
                    <a:pt x="1" y="804"/>
                    <a:pt x="1" y="2026"/>
                    <a:pt x="1" y="3215"/>
                  </a:cubicBezTo>
                  <a:lnTo>
                    <a:pt x="419" y="3215"/>
                  </a:lnTo>
                  <a:cubicBezTo>
                    <a:pt x="1" y="2026"/>
                    <a:pt x="419" y="804"/>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3608275" y="951725"/>
              <a:ext cx="20125" cy="29750"/>
            </a:xfrm>
            <a:custGeom>
              <a:avLst/>
              <a:gdLst/>
              <a:ahLst/>
              <a:cxnLst/>
              <a:rect l="l" t="t" r="r" b="b"/>
              <a:pathLst>
                <a:path w="805" h="1190" extrusionOk="0">
                  <a:moveTo>
                    <a:pt x="419" y="0"/>
                  </a:moveTo>
                  <a:cubicBezTo>
                    <a:pt x="1" y="0"/>
                    <a:pt x="1" y="386"/>
                    <a:pt x="1" y="386"/>
                  </a:cubicBezTo>
                  <a:cubicBezTo>
                    <a:pt x="419" y="386"/>
                    <a:pt x="804" y="804"/>
                    <a:pt x="804" y="1190"/>
                  </a:cubicBezTo>
                  <a:cubicBezTo>
                    <a:pt x="804" y="804"/>
                    <a:pt x="804" y="386"/>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2965400" y="901100"/>
              <a:ext cx="30550" cy="80375"/>
            </a:xfrm>
            <a:custGeom>
              <a:avLst/>
              <a:gdLst/>
              <a:ahLst/>
              <a:cxnLst/>
              <a:rect l="l" t="t" r="r" b="b"/>
              <a:pathLst>
                <a:path w="1222" h="3215" extrusionOk="0">
                  <a:moveTo>
                    <a:pt x="0" y="0"/>
                  </a:moveTo>
                  <a:cubicBezTo>
                    <a:pt x="804" y="1222"/>
                    <a:pt x="804" y="2025"/>
                    <a:pt x="804" y="3215"/>
                  </a:cubicBezTo>
                  <a:cubicBezTo>
                    <a:pt x="1222" y="2025"/>
                    <a:pt x="804" y="804"/>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2965400" y="941275"/>
              <a:ext cx="20100" cy="30550"/>
            </a:xfrm>
            <a:custGeom>
              <a:avLst/>
              <a:gdLst/>
              <a:ahLst/>
              <a:cxnLst/>
              <a:rect l="l" t="t" r="r" b="b"/>
              <a:pathLst>
                <a:path w="804" h="1222" extrusionOk="0">
                  <a:moveTo>
                    <a:pt x="804" y="1"/>
                  </a:moveTo>
                  <a:lnTo>
                    <a:pt x="804" y="1"/>
                  </a:lnTo>
                  <a:cubicBezTo>
                    <a:pt x="418" y="418"/>
                    <a:pt x="0" y="804"/>
                    <a:pt x="0" y="1222"/>
                  </a:cubicBezTo>
                  <a:cubicBezTo>
                    <a:pt x="418" y="804"/>
                    <a:pt x="418" y="418"/>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3286850" y="831175"/>
              <a:ext cx="40200" cy="130225"/>
            </a:xfrm>
            <a:custGeom>
              <a:avLst/>
              <a:gdLst/>
              <a:ahLst/>
              <a:cxnLst/>
              <a:rect l="l" t="t" r="r" b="b"/>
              <a:pathLst>
                <a:path w="1608" h="5209" extrusionOk="0">
                  <a:moveTo>
                    <a:pt x="804" y="1"/>
                  </a:moveTo>
                  <a:cubicBezTo>
                    <a:pt x="418" y="1"/>
                    <a:pt x="418" y="386"/>
                    <a:pt x="418" y="386"/>
                  </a:cubicBezTo>
                  <a:cubicBezTo>
                    <a:pt x="418" y="1608"/>
                    <a:pt x="0" y="2411"/>
                    <a:pt x="0" y="3601"/>
                  </a:cubicBezTo>
                  <a:cubicBezTo>
                    <a:pt x="0" y="4019"/>
                    <a:pt x="0" y="4822"/>
                    <a:pt x="418" y="5208"/>
                  </a:cubicBezTo>
                  <a:lnTo>
                    <a:pt x="1607" y="5208"/>
                  </a:lnTo>
                  <a:cubicBezTo>
                    <a:pt x="1607" y="5208"/>
                    <a:pt x="1607" y="4822"/>
                    <a:pt x="1222" y="4822"/>
                  </a:cubicBezTo>
                  <a:cubicBezTo>
                    <a:pt x="804" y="4822"/>
                    <a:pt x="418" y="4822"/>
                    <a:pt x="418" y="4404"/>
                  </a:cubicBezTo>
                  <a:lnTo>
                    <a:pt x="418" y="2797"/>
                  </a:lnTo>
                  <a:cubicBezTo>
                    <a:pt x="804" y="1994"/>
                    <a:pt x="804" y="804"/>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3065849" y="749721"/>
              <a:ext cx="101512" cy="57679"/>
            </a:xfrm>
            <a:custGeom>
              <a:avLst/>
              <a:gdLst/>
              <a:ahLst/>
              <a:cxnLst/>
              <a:rect l="l" t="t" r="r" b="b"/>
              <a:pathLst>
                <a:path w="2830" h="1608" extrusionOk="0">
                  <a:moveTo>
                    <a:pt x="2829" y="0"/>
                  </a:moveTo>
                  <a:cubicBezTo>
                    <a:pt x="2411" y="418"/>
                    <a:pt x="2025" y="418"/>
                    <a:pt x="1608" y="804"/>
                  </a:cubicBezTo>
                  <a:cubicBezTo>
                    <a:pt x="1222" y="804"/>
                    <a:pt x="804" y="804"/>
                    <a:pt x="418" y="1222"/>
                  </a:cubicBezTo>
                  <a:lnTo>
                    <a:pt x="0" y="1222"/>
                  </a:lnTo>
                  <a:lnTo>
                    <a:pt x="418" y="1607"/>
                  </a:lnTo>
                  <a:lnTo>
                    <a:pt x="2829" y="418"/>
                  </a:lnTo>
                  <a:lnTo>
                    <a:pt x="28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3080843" y="865009"/>
              <a:ext cx="144162" cy="47026"/>
            </a:xfrm>
            <a:custGeom>
              <a:avLst/>
              <a:gdLst/>
              <a:ahLst/>
              <a:cxnLst/>
              <a:rect l="l" t="t" r="r" b="b"/>
              <a:pathLst>
                <a:path w="4019" h="1311" extrusionOk="0">
                  <a:moveTo>
                    <a:pt x="3600" y="1"/>
                  </a:moveTo>
                  <a:cubicBezTo>
                    <a:pt x="3199" y="611"/>
                    <a:pt x="2596" y="812"/>
                    <a:pt x="1945" y="812"/>
                  </a:cubicBezTo>
                  <a:cubicBezTo>
                    <a:pt x="1294" y="812"/>
                    <a:pt x="595" y="611"/>
                    <a:pt x="0" y="418"/>
                  </a:cubicBezTo>
                  <a:lnTo>
                    <a:pt x="0" y="418"/>
                  </a:lnTo>
                  <a:cubicBezTo>
                    <a:pt x="402" y="1013"/>
                    <a:pt x="1206" y="1310"/>
                    <a:pt x="2009" y="1310"/>
                  </a:cubicBezTo>
                  <a:cubicBezTo>
                    <a:pt x="2813" y="1310"/>
                    <a:pt x="3616" y="1013"/>
                    <a:pt x="4018" y="418"/>
                  </a:cubicBezTo>
                  <a:cubicBezTo>
                    <a:pt x="4018" y="1"/>
                    <a:pt x="4018" y="1"/>
                    <a:pt x="3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3417898" y="764715"/>
              <a:ext cx="100364" cy="42685"/>
            </a:xfrm>
            <a:custGeom>
              <a:avLst/>
              <a:gdLst/>
              <a:ahLst/>
              <a:cxnLst/>
              <a:rect l="l" t="t" r="r" b="b"/>
              <a:pathLst>
                <a:path w="2798" h="1190" extrusionOk="0">
                  <a:moveTo>
                    <a:pt x="1" y="0"/>
                  </a:moveTo>
                  <a:cubicBezTo>
                    <a:pt x="804" y="804"/>
                    <a:pt x="1608" y="1189"/>
                    <a:pt x="2412" y="1189"/>
                  </a:cubicBezTo>
                  <a:cubicBezTo>
                    <a:pt x="2797" y="1189"/>
                    <a:pt x="2412" y="804"/>
                    <a:pt x="2412" y="804"/>
                  </a:cubicBezTo>
                  <a:cubicBezTo>
                    <a:pt x="1608" y="804"/>
                    <a:pt x="804" y="386"/>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3360255" y="873331"/>
              <a:ext cx="144162" cy="44515"/>
            </a:xfrm>
            <a:custGeom>
              <a:avLst/>
              <a:gdLst/>
              <a:ahLst/>
              <a:cxnLst/>
              <a:rect l="l" t="t" r="r" b="b"/>
              <a:pathLst>
                <a:path w="4019" h="1241" extrusionOk="0">
                  <a:moveTo>
                    <a:pt x="115" y="1"/>
                  </a:moveTo>
                  <a:cubicBezTo>
                    <a:pt x="1" y="1"/>
                    <a:pt x="1" y="186"/>
                    <a:pt x="1" y="186"/>
                  </a:cubicBezTo>
                  <a:cubicBezTo>
                    <a:pt x="373" y="931"/>
                    <a:pt x="1090" y="1241"/>
                    <a:pt x="1833" y="1241"/>
                  </a:cubicBezTo>
                  <a:cubicBezTo>
                    <a:pt x="2693" y="1241"/>
                    <a:pt x="3587" y="825"/>
                    <a:pt x="4019" y="186"/>
                  </a:cubicBezTo>
                  <a:lnTo>
                    <a:pt x="4019" y="186"/>
                  </a:lnTo>
                  <a:cubicBezTo>
                    <a:pt x="3350" y="626"/>
                    <a:pt x="2567" y="941"/>
                    <a:pt x="1862" y="941"/>
                  </a:cubicBezTo>
                  <a:cubicBezTo>
                    <a:pt x="1279" y="941"/>
                    <a:pt x="750" y="725"/>
                    <a:pt x="386" y="186"/>
                  </a:cubicBezTo>
                  <a:cubicBezTo>
                    <a:pt x="258" y="47"/>
                    <a:pt x="172"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3277208" y="1001528"/>
              <a:ext cx="49745" cy="57719"/>
            </a:xfrm>
            <a:custGeom>
              <a:avLst/>
              <a:gdLst/>
              <a:ahLst/>
              <a:cxnLst/>
              <a:rect l="l" t="t" r="r" b="b"/>
              <a:pathLst>
                <a:path w="1190" h="1381" extrusionOk="0">
                  <a:moveTo>
                    <a:pt x="386" y="0"/>
                  </a:moveTo>
                  <a:cubicBezTo>
                    <a:pt x="0" y="0"/>
                    <a:pt x="0" y="418"/>
                    <a:pt x="0" y="804"/>
                  </a:cubicBezTo>
                  <a:cubicBezTo>
                    <a:pt x="0" y="1100"/>
                    <a:pt x="195" y="1381"/>
                    <a:pt x="457" y="1381"/>
                  </a:cubicBezTo>
                  <a:cubicBezTo>
                    <a:pt x="564" y="1381"/>
                    <a:pt x="683" y="1334"/>
                    <a:pt x="804" y="1222"/>
                  </a:cubicBezTo>
                  <a:lnTo>
                    <a:pt x="804" y="804"/>
                  </a:lnTo>
                  <a:cubicBezTo>
                    <a:pt x="1190" y="418"/>
                    <a:pt x="1190" y="418"/>
                    <a:pt x="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2292775" y="2679475"/>
              <a:ext cx="2058875" cy="813300"/>
            </a:xfrm>
            <a:custGeom>
              <a:avLst/>
              <a:gdLst/>
              <a:ahLst/>
              <a:cxnLst/>
              <a:rect l="l" t="t" r="r" b="b"/>
              <a:pathLst>
                <a:path w="82355" h="32532" extrusionOk="0">
                  <a:moveTo>
                    <a:pt x="79558" y="1"/>
                  </a:moveTo>
                  <a:lnTo>
                    <a:pt x="59050" y="8423"/>
                  </a:lnTo>
                  <a:lnTo>
                    <a:pt x="23305" y="8423"/>
                  </a:lnTo>
                  <a:lnTo>
                    <a:pt x="4822" y="1190"/>
                  </a:lnTo>
                  <a:lnTo>
                    <a:pt x="0" y="18870"/>
                  </a:lnTo>
                  <a:lnTo>
                    <a:pt x="26102" y="32146"/>
                  </a:lnTo>
                  <a:lnTo>
                    <a:pt x="26102" y="31728"/>
                  </a:lnTo>
                  <a:cubicBezTo>
                    <a:pt x="27323" y="32146"/>
                    <a:pt x="28512" y="32531"/>
                    <a:pt x="30120" y="32531"/>
                  </a:cubicBezTo>
                  <a:lnTo>
                    <a:pt x="52621" y="32531"/>
                  </a:lnTo>
                  <a:cubicBezTo>
                    <a:pt x="53842" y="32531"/>
                    <a:pt x="55032" y="32146"/>
                    <a:pt x="55835" y="31728"/>
                  </a:cubicBezTo>
                  <a:lnTo>
                    <a:pt x="55835" y="32146"/>
                  </a:lnTo>
                  <a:lnTo>
                    <a:pt x="56253" y="31728"/>
                  </a:lnTo>
                  <a:cubicBezTo>
                    <a:pt x="56639" y="31728"/>
                    <a:pt x="57057" y="31342"/>
                    <a:pt x="57442" y="31342"/>
                  </a:cubicBezTo>
                  <a:lnTo>
                    <a:pt x="82354" y="18870"/>
                  </a:lnTo>
                  <a:lnTo>
                    <a:pt x="795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2654400" y="1453975"/>
              <a:ext cx="1255250" cy="1436075"/>
            </a:xfrm>
            <a:custGeom>
              <a:avLst/>
              <a:gdLst/>
              <a:ahLst/>
              <a:cxnLst/>
              <a:rect l="l" t="t" r="r" b="b"/>
              <a:pathLst>
                <a:path w="50210" h="57443" extrusionOk="0">
                  <a:moveTo>
                    <a:pt x="25298" y="1"/>
                  </a:moveTo>
                  <a:lnTo>
                    <a:pt x="6815" y="4404"/>
                  </a:lnTo>
                  <a:cubicBezTo>
                    <a:pt x="4018" y="4822"/>
                    <a:pt x="0" y="9226"/>
                    <a:pt x="804" y="12055"/>
                  </a:cubicBezTo>
                  <a:lnTo>
                    <a:pt x="804" y="12441"/>
                  </a:lnTo>
                  <a:lnTo>
                    <a:pt x="8840" y="57443"/>
                  </a:lnTo>
                  <a:lnTo>
                    <a:pt x="44585" y="57443"/>
                  </a:lnTo>
                  <a:lnTo>
                    <a:pt x="49824" y="11637"/>
                  </a:lnTo>
                  <a:cubicBezTo>
                    <a:pt x="50210" y="9644"/>
                    <a:pt x="49406" y="6012"/>
                    <a:pt x="47799" y="5208"/>
                  </a:cubicBezTo>
                  <a:lnTo>
                    <a:pt x="25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2828925" y="1434150"/>
              <a:ext cx="779338" cy="361647"/>
            </a:xfrm>
            <a:custGeom>
              <a:avLst/>
              <a:gdLst/>
              <a:ahLst/>
              <a:cxnLst/>
              <a:rect l="l" t="t" r="r" b="b"/>
              <a:pathLst>
                <a:path w="31236" h="14476" extrusionOk="0">
                  <a:moveTo>
                    <a:pt x="18796" y="0"/>
                  </a:moveTo>
                  <a:lnTo>
                    <a:pt x="2724" y="4822"/>
                  </a:lnTo>
                  <a:cubicBezTo>
                    <a:pt x="2724" y="4822"/>
                    <a:pt x="1" y="14476"/>
                    <a:pt x="15077" y="14476"/>
                  </a:cubicBezTo>
                  <a:cubicBezTo>
                    <a:pt x="15367" y="14476"/>
                    <a:pt x="15664" y="14472"/>
                    <a:pt x="15967" y="14465"/>
                  </a:cubicBezTo>
                  <a:cubicBezTo>
                    <a:pt x="28439" y="14465"/>
                    <a:pt x="31236" y="3600"/>
                    <a:pt x="31236" y="3600"/>
                  </a:cubicBezTo>
                  <a:lnTo>
                    <a:pt x="18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3608275" y="2518775"/>
              <a:ext cx="642925" cy="502275"/>
            </a:xfrm>
            <a:custGeom>
              <a:avLst/>
              <a:gdLst/>
              <a:ahLst/>
              <a:cxnLst/>
              <a:rect l="l" t="t" r="r" b="b"/>
              <a:pathLst>
                <a:path w="25717" h="20091" extrusionOk="0">
                  <a:moveTo>
                    <a:pt x="20091" y="0"/>
                  </a:moveTo>
                  <a:lnTo>
                    <a:pt x="1" y="15654"/>
                  </a:lnTo>
                  <a:lnTo>
                    <a:pt x="804" y="20090"/>
                  </a:lnTo>
                  <a:lnTo>
                    <a:pt x="25716" y="7618"/>
                  </a:lnTo>
                  <a:lnTo>
                    <a:pt x="200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3286850" y="2864950"/>
              <a:ext cx="341550" cy="258375"/>
            </a:xfrm>
            <a:custGeom>
              <a:avLst/>
              <a:gdLst/>
              <a:ahLst/>
              <a:cxnLst/>
              <a:rect l="l" t="t" r="r" b="b"/>
              <a:pathLst>
                <a:path w="13662" h="10335" extrusionOk="0">
                  <a:moveTo>
                    <a:pt x="7731" y="0"/>
                  </a:moveTo>
                  <a:cubicBezTo>
                    <a:pt x="4341" y="0"/>
                    <a:pt x="638" y="1203"/>
                    <a:pt x="0" y="6243"/>
                  </a:cubicBezTo>
                  <a:lnTo>
                    <a:pt x="0" y="7851"/>
                  </a:lnTo>
                  <a:cubicBezTo>
                    <a:pt x="0" y="9251"/>
                    <a:pt x="1221" y="10335"/>
                    <a:pt x="2598" y="10335"/>
                  </a:cubicBezTo>
                  <a:cubicBezTo>
                    <a:pt x="2801" y="10335"/>
                    <a:pt x="3008" y="10311"/>
                    <a:pt x="3214" y="10261"/>
                  </a:cubicBezTo>
                  <a:cubicBezTo>
                    <a:pt x="3214" y="10261"/>
                    <a:pt x="3632" y="9844"/>
                    <a:pt x="4018" y="9844"/>
                  </a:cubicBezTo>
                  <a:cubicBezTo>
                    <a:pt x="5625" y="8236"/>
                    <a:pt x="8840" y="6629"/>
                    <a:pt x="13661" y="6243"/>
                  </a:cubicBezTo>
                  <a:lnTo>
                    <a:pt x="13661" y="1004"/>
                  </a:lnTo>
                  <a:cubicBezTo>
                    <a:pt x="13661" y="1004"/>
                    <a:pt x="10827" y="0"/>
                    <a:pt x="77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3679000" y="1865425"/>
              <a:ext cx="663000" cy="855825"/>
            </a:xfrm>
            <a:custGeom>
              <a:avLst/>
              <a:gdLst/>
              <a:ahLst/>
              <a:cxnLst/>
              <a:rect l="l" t="t" r="r" b="b"/>
              <a:pathLst>
                <a:path w="26520" h="34233" extrusionOk="0">
                  <a:moveTo>
                    <a:pt x="13244" y="1"/>
                  </a:moveTo>
                  <a:lnTo>
                    <a:pt x="0" y="5626"/>
                  </a:lnTo>
                  <a:lnTo>
                    <a:pt x="15655" y="31342"/>
                  </a:lnTo>
                  <a:cubicBezTo>
                    <a:pt x="16548" y="33105"/>
                    <a:pt x="18508" y="34232"/>
                    <a:pt x="20591" y="34232"/>
                  </a:cubicBezTo>
                  <a:cubicBezTo>
                    <a:pt x="21355" y="34232"/>
                    <a:pt x="22136" y="34080"/>
                    <a:pt x="22887" y="33752"/>
                  </a:cubicBezTo>
                  <a:cubicBezTo>
                    <a:pt x="25298" y="32563"/>
                    <a:pt x="26520" y="29734"/>
                    <a:pt x="25298" y="26938"/>
                  </a:cubicBezTo>
                  <a:lnTo>
                    <a:pt x="13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3518275" y="1569225"/>
              <a:ext cx="743375" cy="808925"/>
            </a:xfrm>
            <a:custGeom>
              <a:avLst/>
              <a:gdLst/>
              <a:ahLst/>
              <a:cxnLst/>
              <a:rect l="l" t="t" r="r" b="b"/>
              <a:pathLst>
                <a:path w="29735" h="32357" extrusionOk="0">
                  <a:moveTo>
                    <a:pt x="9774" y="1"/>
                  </a:moveTo>
                  <a:cubicBezTo>
                    <a:pt x="8250" y="1"/>
                    <a:pt x="6698" y="330"/>
                    <a:pt x="5208" y="1016"/>
                  </a:cubicBezTo>
                  <a:cubicBezTo>
                    <a:pt x="1" y="3812"/>
                    <a:pt x="386" y="13874"/>
                    <a:pt x="2797" y="19081"/>
                  </a:cubicBezTo>
                  <a:lnTo>
                    <a:pt x="10448" y="32357"/>
                  </a:lnTo>
                  <a:lnTo>
                    <a:pt x="29734" y="22296"/>
                  </a:lnTo>
                  <a:lnTo>
                    <a:pt x="19287" y="5838"/>
                  </a:lnTo>
                  <a:cubicBezTo>
                    <a:pt x="17263" y="2088"/>
                    <a:pt x="13609" y="1"/>
                    <a:pt x="9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2362675" y="2518775"/>
              <a:ext cx="663025" cy="502275"/>
            </a:xfrm>
            <a:custGeom>
              <a:avLst/>
              <a:gdLst/>
              <a:ahLst/>
              <a:cxnLst/>
              <a:rect l="l" t="t" r="r" b="b"/>
              <a:pathLst>
                <a:path w="26521" h="20091" extrusionOk="0">
                  <a:moveTo>
                    <a:pt x="5626" y="0"/>
                  </a:moveTo>
                  <a:lnTo>
                    <a:pt x="1" y="7618"/>
                  </a:lnTo>
                  <a:lnTo>
                    <a:pt x="25331" y="20090"/>
                  </a:lnTo>
                  <a:lnTo>
                    <a:pt x="26520" y="15654"/>
                  </a:lnTo>
                  <a:lnTo>
                    <a:pt x="56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995925" y="2864950"/>
              <a:ext cx="341575" cy="258375"/>
            </a:xfrm>
            <a:custGeom>
              <a:avLst/>
              <a:gdLst/>
              <a:ahLst/>
              <a:cxnLst/>
              <a:rect l="l" t="t" r="r" b="b"/>
              <a:pathLst>
                <a:path w="13663" h="10335" extrusionOk="0">
                  <a:moveTo>
                    <a:pt x="6081" y="0"/>
                  </a:moveTo>
                  <a:cubicBezTo>
                    <a:pt x="2931" y="0"/>
                    <a:pt x="1" y="1004"/>
                    <a:pt x="1" y="1004"/>
                  </a:cubicBezTo>
                  <a:lnTo>
                    <a:pt x="1" y="6243"/>
                  </a:lnTo>
                  <a:cubicBezTo>
                    <a:pt x="4822" y="6629"/>
                    <a:pt x="8037" y="8236"/>
                    <a:pt x="9644" y="9844"/>
                  </a:cubicBezTo>
                  <a:cubicBezTo>
                    <a:pt x="10030" y="9844"/>
                    <a:pt x="10448" y="10261"/>
                    <a:pt x="10833" y="10261"/>
                  </a:cubicBezTo>
                  <a:cubicBezTo>
                    <a:pt x="11040" y="10311"/>
                    <a:pt x="11240" y="10335"/>
                    <a:pt x="11432" y="10335"/>
                  </a:cubicBezTo>
                  <a:cubicBezTo>
                    <a:pt x="12734" y="10335"/>
                    <a:pt x="13662" y="9251"/>
                    <a:pt x="13662" y="7851"/>
                  </a:cubicBezTo>
                  <a:lnTo>
                    <a:pt x="13662" y="6243"/>
                  </a:lnTo>
                  <a:cubicBezTo>
                    <a:pt x="13242" y="1203"/>
                    <a:pt x="9529" y="0"/>
                    <a:pt x="60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272675" y="1865425"/>
              <a:ext cx="663000" cy="855825"/>
            </a:xfrm>
            <a:custGeom>
              <a:avLst/>
              <a:gdLst/>
              <a:ahLst/>
              <a:cxnLst/>
              <a:rect l="l" t="t" r="r" b="b"/>
              <a:pathLst>
                <a:path w="26520" h="34233" extrusionOk="0">
                  <a:moveTo>
                    <a:pt x="13244" y="1"/>
                  </a:moveTo>
                  <a:lnTo>
                    <a:pt x="1190" y="26938"/>
                  </a:lnTo>
                  <a:cubicBezTo>
                    <a:pt x="1" y="29734"/>
                    <a:pt x="1190" y="32563"/>
                    <a:pt x="3601" y="33752"/>
                  </a:cubicBezTo>
                  <a:cubicBezTo>
                    <a:pt x="4360" y="34080"/>
                    <a:pt x="5118" y="34232"/>
                    <a:pt x="5850" y="34232"/>
                  </a:cubicBezTo>
                  <a:cubicBezTo>
                    <a:pt x="7846" y="34232"/>
                    <a:pt x="9658" y="33105"/>
                    <a:pt x="10833" y="31342"/>
                  </a:cubicBezTo>
                  <a:lnTo>
                    <a:pt x="26520" y="5626"/>
                  </a:lnTo>
                  <a:lnTo>
                    <a:pt x="13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353050" y="1573925"/>
              <a:ext cx="703175" cy="804225"/>
            </a:xfrm>
            <a:custGeom>
              <a:avLst/>
              <a:gdLst/>
              <a:ahLst/>
              <a:cxnLst/>
              <a:rect l="l" t="t" r="r" b="b"/>
              <a:pathLst>
                <a:path w="28127" h="32169" extrusionOk="0">
                  <a:moveTo>
                    <a:pt x="18279" y="1"/>
                  </a:moveTo>
                  <a:cubicBezTo>
                    <a:pt x="18214" y="1"/>
                    <a:pt x="18143" y="8"/>
                    <a:pt x="18065" y="24"/>
                  </a:cubicBezTo>
                  <a:cubicBezTo>
                    <a:pt x="14851" y="410"/>
                    <a:pt x="12054" y="2435"/>
                    <a:pt x="10447" y="5650"/>
                  </a:cubicBezTo>
                  <a:lnTo>
                    <a:pt x="0" y="22108"/>
                  </a:lnTo>
                  <a:lnTo>
                    <a:pt x="19287" y="32169"/>
                  </a:lnTo>
                  <a:lnTo>
                    <a:pt x="25716" y="20918"/>
                  </a:lnTo>
                  <a:cubicBezTo>
                    <a:pt x="28127" y="15679"/>
                    <a:pt x="19673" y="5650"/>
                    <a:pt x="19673" y="5650"/>
                  </a:cubicBezTo>
                  <a:cubicBezTo>
                    <a:pt x="17756" y="4877"/>
                    <a:pt x="19913" y="1"/>
                    <a:pt x="1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3347100" y="3242025"/>
              <a:ext cx="663000" cy="695525"/>
            </a:xfrm>
            <a:custGeom>
              <a:avLst/>
              <a:gdLst/>
              <a:ahLst/>
              <a:cxnLst/>
              <a:rect l="l" t="t" r="r" b="b"/>
              <a:pathLst>
                <a:path w="26520" h="27821" extrusionOk="0">
                  <a:moveTo>
                    <a:pt x="1" y="0"/>
                  </a:moveTo>
                  <a:lnTo>
                    <a:pt x="2026" y="9644"/>
                  </a:lnTo>
                  <a:lnTo>
                    <a:pt x="10448" y="13244"/>
                  </a:lnTo>
                  <a:cubicBezTo>
                    <a:pt x="10448" y="13244"/>
                    <a:pt x="18902" y="21698"/>
                    <a:pt x="20895" y="26101"/>
                  </a:cubicBezTo>
                  <a:cubicBezTo>
                    <a:pt x="21237" y="27101"/>
                    <a:pt x="22095" y="27820"/>
                    <a:pt x="23064" y="27820"/>
                  </a:cubicBezTo>
                  <a:cubicBezTo>
                    <a:pt x="23280" y="27820"/>
                    <a:pt x="23501" y="27785"/>
                    <a:pt x="23723" y="27709"/>
                  </a:cubicBezTo>
                  <a:cubicBezTo>
                    <a:pt x="25331" y="27709"/>
                    <a:pt x="26520" y="26905"/>
                    <a:pt x="26520" y="22887"/>
                  </a:cubicBezTo>
                  <a:cubicBezTo>
                    <a:pt x="25716" y="16072"/>
                    <a:pt x="20895" y="14851"/>
                    <a:pt x="18484" y="10447"/>
                  </a:cubicBezTo>
                  <a:cubicBezTo>
                    <a:pt x="16870" y="6855"/>
                    <a:pt x="16036" y="5392"/>
                    <a:pt x="13848" y="5392"/>
                  </a:cubicBezTo>
                  <a:cubicBezTo>
                    <a:pt x="13335" y="5392"/>
                    <a:pt x="12746" y="5473"/>
                    <a:pt x="12055" y="5625"/>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960875" y="2675850"/>
              <a:ext cx="1486700" cy="887625"/>
            </a:xfrm>
            <a:custGeom>
              <a:avLst/>
              <a:gdLst/>
              <a:ahLst/>
              <a:cxnLst/>
              <a:rect l="l" t="t" r="r" b="b"/>
              <a:pathLst>
                <a:path w="59468" h="35505" extrusionOk="0">
                  <a:moveTo>
                    <a:pt x="11908" y="1"/>
                  </a:moveTo>
                  <a:cubicBezTo>
                    <a:pt x="8425" y="1"/>
                    <a:pt x="5252" y="1353"/>
                    <a:pt x="3215" y="4164"/>
                  </a:cubicBezTo>
                  <a:cubicBezTo>
                    <a:pt x="1" y="8986"/>
                    <a:pt x="419" y="16218"/>
                    <a:pt x="5240" y="19433"/>
                  </a:cubicBezTo>
                  <a:lnTo>
                    <a:pt x="46610" y="35505"/>
                  </a:lnTo>
                  <a:lnTo>
                    <a:pt x="59468" y="21426"/>
                  </a:lnTo>
                  <a:lnTo>
                    <a:pt x="18098" y="1335"/>
                  </a:lnTo>
                  <a:cubicBezTo>
                    <a:pt x="16038" y="452"/>
                    <a:pt x="13921" y="1"/>
                    <a:pt x="11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885025" y="3221925"/>
              <a:ext cx="663000" cy="695525"/>
            </a:xfrm>
            <a:custGeom>
              <a:avLst/>
              <a:gdLst/>
              <a:ahLst/>
              <a:cxnLst/>
              <a:rect l="l" t="t" r="r" b="b"/>
              <a:pathLst>
                <a:path w="26520" h="27821" extrusionOk="0">
                  <a:moveTo>
                    <a:pt x="26520" y="1"/>
                  </a:moveTo>
                  <a:lnTo>
                    <a:pt x="14466" y="5626"/>
                  </a:lnTo>
                  <a:cubicBezTo>
                    <a:pt x="13854" y="5473"/>
                    <a:pt x="13330" y="5392"/>
                    <a:pt x="12865" y="5392"/>
                  </a:cubicBezTo>
                  <a:cubicBezTo>
                    <a:pt x="10887" y="5392"/>
                    <a:pt x="9989" y="6855"/>
                    <a:pt x="8037" y="10448"/>
                  </a:cubicBezTo>
                  <a:cubicBezTo>
                    <a:pt x="6044" y="14851"/>
                    <a:pt x="804" y="16073"/>
                    <a:pt x="419" y="22887"/>
                  </a:cubicBezTo>
                  <a:cubicBezTo>
                    <a:pt x="1" y="26905"/>
                    <a:pt x="1608" y="27709"/>
                    <a:pt x="2830" y="27709"/>
                  </a:cubicBezTo>
                  <a:cubicBezTo>
                    <a:pt x="3046" y="27785"/>
                    <a:pt x="3263" y="27821"/>
                    <a:pt x="3479" y="27821"/>
                  </a:cubicBezTo>
                  <a:cubicBezTo>
                    <a:pt x="4450" y="27821"/>
                    <a:pt x="5387" y="27101"/>
                    <a:pt x="6044" y="26102"/>
                  </a:cubicBezTo>
                  <a:cubicBezTo>
                    <a:pt x="7651" y="21698"/>
                    <a:pt x="16073" y="13244"/>
                    <a:pt x="16073" y="13244"/>
                  </a:cubicBezTo>
                  <a:lnTo>
                    <a:pt x="24527" y="9644"/>
                  </a:lnTo>
                  <a:lnTo>
                    <a:pt x="26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3286850" y="2666975"/>
              <a:ext cx="1396675" cy="936700"/>
            </a:xfrm>
            <a:custGeom>
              <a:avLst/>
              <a:gdLst/>
              <a:ahLst/>
              <a:cxnLst/>
              <a:rect l="l" t="t" r="r" b="b"/>
              <a:pathLst>
                <a:path w="55867" h="37468" extrusionOk="0">
                  <a:moveTo>
                    <a:pt x="43228" y="0"/>
                  </a:moveTo>
                  <a:cubicBezTo>
                    <a:pt x="41273" y="0"/>
                    <a:pt x="39367" y="533"/>
                    <a:pt x="37770" y="1690"/>
                  </a:cubicBezTo>
                  <a:lnTo>
                    <a:pt x="0" y="22199"/>
                  </a:lnTo>
                  <a:lnTo>
                    <a:pt x="8036" y="37467"/>
                  </a:lnTo>
                  <a:lnTo>
                    <a:pt x="50627" y="19788"/>
                  </a:lnTo>
                  <a:cubicBezTo>
                    <a:pt x="55449" y="16573"/>
                    <a:pt x="55867" y="9341"/>
                    <a:pt x="52653" y="4519"/>
                  </a:cubicBezTo>
                  <a:cubicBezTo>
                    <a:pt x="50328" y="1681"/>
                    <a:pt x="46701" y="0"/>
                    <a:pt x="43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57275" y="4166175"/>
              <a:ext cx="5243575" cy="582650"/>
            </a:xfrm>
            <a:custGeom>
              <a:avLst/>
              <a:gdLst/>
              <a:ahLst/>
              <a:cxnLst/>
              <a:rect l="l" t="t" r="r" b="b"/>
              <a:pathLst>
                <a:path w="209743" h="23306" extrusionOk="0">
                  <a:moveTo>
                    <a:pt x="0" y="0"/>
                  </a:moveTo>
                  <a:lnTo>
                    <a:pt x="0" y="23305"/>
                  </a:lnTo>
                  <a:lnTo>
                    <a:pt x="209742" y="23305"/>
                  </a:lnTo>
                  <a:lnTo>
                    <a:pt x="209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6119550" y="4748800"/>
              <a:ext cx="281300" cy="703175"/>
            </a:xfrm>
            <a:custGeom>
              <a:avLst/>
              <a:gdLst/>
              <a:ahLst/>
              <a:cxnLst/>
              <a:rect l="l" t="t" r="r" b="b"/>
              <a:pathLst>
                <a:path w="11252" h="28127" extrusionOk="0">
                  <a:moveTo>
                    <a:pt x="1" y="0"/>
                  </a:moveTo>
                  <a:lnTo>
                    <a:pt x="1" y="28127"/>
                  </a:lnTo>
                  <a:lnTo>
                    <a:pt x="11251" y="28127"/>
                  </a:lnTo>
                  <a:lnTo>
                    <a:pt x="11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157275" y="4748800"/>
              <a:ext cx="271650" cy="703175"/>
            </a:xfrm>
            <a:custGeom>
              <a:avLst/>
              <a:gdLst/>
              <a:ahLst/>
              <a:cxnLst/>
              <a:rect l="l" t="t" r="r" b="b"/>
              <a:pathLst>
                <a:path w="10866" h="28127" extrusionOk="0">
                  <a:moveTo>
                    <a:pt x="0" y="0"/>
                  </a:moveTo>
                  <a:lnTo>
                    <a:pt x="0" y="28127"/>
                  </a:lnTo>
                  <a:lnTo>
                    <a:pt x="10865" y="28127"/>
                  </a:lnTo>
                  <a:lnTo>
                    <a:pt x="10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1649875" y="4748800"/>
              <a:ext cx="210575" cy="351200"/>
            </a:xfrm>
            <a:custGeom>
              <a:avLst/>
              <a:gdLst/>
              <a:ahLst/>
              <a:cxnLst/>
              <a:rect l="l" t="t" r="r" b="b"/>
              <a:pathLst>
                <a:path w="8423" h="14048" extrusionOk="0">
                  <a:moveTo>
                    <a:pt x="1" y="0"/>
                  </a:moveTo>
                  <a:lnTo>
                    <a:pt x="1" y="14047"/>
                  </a:lnTo>
                  <a:lnTo>
                    <a:pt x="8423" y="14047"/>
                  </a:lnTo>
                  <a:lnTo>
                    <a:pt x="8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5708125" y="4748800"/>
              <a:ext cx="210550" cy="351200"/>
            </a:xfrm>
            <a:custGeom>
              <a:avLst/>
              <a:gdLst/>
              <a:ahLst/>
              <a:cxnLst/>
              <a:rect l="l" t="t" r="r" b="b"/>
              <a:pathLst>
                <a:path w="8422" h="14048" extrusionOk="0">
                  <a:moveTo>
                    <a:pt x="0" y="0"/>
                  </a:moveTo>
                  <a:lnTo>
                    <a:pt x="0" y="14047"/>
                  </a:lnTo>
                  <a:lnTo>
                    <a:pt x="8422" y="14047"/>
                  </a:lnTo>
                  <a:lnTo>
                    <a:pt x="8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076925" y="3532925"/>
              <a:ext cx="5404275" cy="633275"/>
            </a:xfrm>
            <a:custGeom>
              <a:avLst/>
              <a:gdLst/>
              <a:ahLst/>
              <a:cxnLst/>
              <a:rect l="l" t="t" r="r" b="b"/>
              <a:pathLst>
                <a:path w="216171" h="25331" extrusionOk="0">
                  <a:moveTo>
                    <a:pt x="4822" y="0"/>
                  </a:moveTo>
                  <a:cubicBezTo>
                    <a:pt x="2025" y="0"/>
                    <a:pt x="0" y="2411"/>
                    <a:pt x="0" y="4822"/>
                  </a:cubicBezTo>
                  <a:lnTo>
                    <a:pt x="0" y="20509"/>
                  </a:lnTo>
                  <a:cubicBezTo>
                    <a:pt x="0" y="23305"/>
                    <a:pt x="2025" y="25330"/>
                    <a:pt x="4822" y="25330"/>
                  </a:cubicBezTo>
                  <a:lnTo>
                    <a:pt x="211767" y="25330"/>
                  </a:lnTo>
                  <a:cubicBezTo>
                    <a:pt x="214178" y="25330"/>
                    <a:pt x="216171" y="23305"/>
                    <a:pt x="216171" y="20509"/>
                  </a:cubicBezTo>
                  <a:lnTo>
                    <a:pt x="216171" y="4822"/>
                  </a:lnTo>
                  <a:cubicBezTo>
                    <a:pt x="216171" y="2411"/>
                    <a:pt x="214178" y="0"/>
                    <a:pt x="2117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228000" y="2956200"/>
              <a:ext cx="4319425" cy="1302700"/>
            </a:xfrm>
            <a:custGeom>
              <a:avLst/>
              <a:gdLst/>
              <a:ahLst/>
              <a:cxnLst/>
              <a:rect l="l" t="t" r="r" b="b"/>
              <a:pathLst>
                <a:path w="172777" h="52108" extrusionOk="0">
                  <a:moveTo>
                    <a:pt x="127847" y="0"/>
                  </a:moveTo>
                  <a:cubicBezTo>
                    <a:pt x="123210" y="0"/>
                    <a:pt x="117686" y="640"/>
                    <a:pt x="110898" y="2176"/>
                  </a:cubicBezTo>
                  <a:cubicBezTo>
                    <a:pt x="88862" y="7180"/>
                    <a:pt x="84871" y="12819"/>
                    <a:pt x="76626" y="12819"/>
                  </a:cubicBezTo>
                  <a:cubicBezTo>
                    <a:pt x="73590" y="12819"/>
                    <a:pt x="69978" y="12054"/>
                    <a:pt x="64675" y="10212"/>
                  </a:cubicBezTo>
                  <a:cubicBezTo>
                    <a:pt x="56862" y="7608"/>
                    <a:pt x="48855" y="5599"/>
                    <a:pt x="40436" y="5599"/>
                  </a:cubicBezTo>
                  <a:cubicBezTo>
                    <a:pt x="28072" y="5599"/>
                    <a:pt x="14821" y="9931"/>
                    <a:pt x="0" y="23069"/>
                  </a:cubicBezTo>
                  <a:cubicBezTo>
                    <a:pt x="0" y="23069"/>
                    <a:pt x="996" y="23023"/>
                    <a:pt x="2700" y="23023"/>
                  </a:cubicBezTo>
                  <a:cubicBezTo>
                    <a:pt x="12141" y="23023"/>
                    <a:pt x="43329" y="24453"/>
                    <a:pt x="47413" y="43160"/>
                  </a:cubicBezTo>
                  <a:cubicBezTo>
                    <a:pt x="48619" y="48788"/>
                    <a:pt x="54049" y="52108"/>
                    <a:pt x="59980" y="52108"/>
                  </a:cubicBezTo>
                  <a:cubicBezTo>
                    <a:pt x="65904" y="52108"/>
                    <a:pt x="72327" y="48797"/>
                    <a:pt x="75539" y="41167"/>
                  </a:cubicBezTo>
                  <a:cubicBezTo>
                    <a:pt x="80972" y="28345"/>
                    <a:pt x="81158" y="23050"/>
                    <a:pt x="95990" y="23050"/>
                  </a:cubicBezTo>
                  <a:cubicBezTo>
                    <a:pt x="96515" y="23050"/>
                    <a:pt x="97059" y="23056"/>
                    <a:pt x="97623" y="23069"/>
                  </a:cubicBezTo>
                  <a:lnTo>
                    <a:pt x="170365" y="23069"/>
                  </a:lnTo>
                  <a:cubicBezTo>
                    <a:pt x="170365" y="23069"/>
                    <a:pt x="172776" y="18666"/>
                    <a:pt x="159501" y="12237"/>
                  </a:cubicBezTo>
                  <a:cubicBezTo>
                    <a:pt x="149242" y="7556"/>
                    <a:pt x="143786" y="0"/>
                    <a:pt x="127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1290;p48">
            <a:extLst>
              <a:ext uri="{FF2B5EF4-FFF2-40B4-BE49-F238E27FC236}">
                <a16:creationId xmlns:a16="http://schemas.microsoft.com/office/drawing/2014/main" id="{52396E5A-6E6E-D695-5EB7-CE1B41553EA7}"/>
              </a:ext>
            </a:extLst>
          </p:cNvPr>
          <p:cNvSpPr txBox="1">
            <a:spLocks/>
          </p:cNvSpPr>
          <p:nvPr/>
        </p:nvSpPr>
        <p:spPr>
          <a:xfrm>
            <a:off x="138515" y="2457750"/>
            <a:ext cx="2070337" cy="2177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285750" indent="-285750">
              <a:buSzPts val="1100"/>
            </a:pP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Separating Into Numeric and Categorical Data.</a:t>
            </a:r>
          </a:p>
          <a:p>
            <a:pPr marL="285750" indent="-285750">
              <a:buSzPts val="1100"/>
            </a:pP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Checking Data types</a:t>
            </a:r>
          </a:p>
          <a:p>
            <a:pPr marL="285750" indent="-285750">
              <a:buSzPts val="1100"/>
            </a:pP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Checking missing handling value (null and duplicated value)</a:t>
            </a:r>
          </a:p>
          <a:p>
            <a:pPr marL="285750" indent="-285750">
              <a:buSzPts val="1100"/>
            </a:pP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Univariate </a:t>
            </a:r>
            <a:r>
              <a:rPr lang="en-US" dirty="0" err="1">
                <a:solidFill>
                  <a:schemeClr val="accent2">
                    <a:lumMod val="20000"/>
                    <a:lumOff val="80000"/>
                  </a:schemeClr>
                </a:solidFill>
                <a:latin typeface="Mongolian Baiti" panose="03000500000000000000" pitchFamily="66" charset="0"/>
                <a:cs typeface="Mongolian Baiti" panose="03000500000000000000" pitchFamily="66" charset="0"/>
              </a:rPr>
              <a:t>amd</a:t>
            </a: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 Bivariate Analysis</a:t>
            </a:r>
          </a:p>
          <a:p>
            <a:pPr marL="0" indent="0">
              <a:buSzPts val="1100"/>
              <a:buFont typeface="Arial"/>
              <a:buNone/>
            </a:pPr>
            <a:endParaRPr lang="en-US" dirty="0"/>
          </a:p>
        </p:txBody>
      </p:sp>
      <p:sp>
        <p:nvSpPr>
          <p:cNvPr id="21" name="Google Shape;1291;p48">
            <a:extLst>
              <a:ext uri="{FF2B5EF4-FFF2-40B4-BE49-F238E27FC236}">
                <a16:creationId xmlns:a16="http://schemas.microsoft.com/office/drawing/2014/main" id="{1EEB500F-0FAC-AE96-B186-D218CA83FD98}"/>
              </a:ext>
            </a:extLst>
          </p:cNvPr>
          <p:cNvSpPr txBox="1">
            <a:spLocks/>
          </p:cNvSpPr>
          <p:nvPr/>
        </p:nvSpPr>
        <p:spPr>
          <a:xfrm>
            <a:off x="422659" y="1045165"/>
            <a:ext cx="15204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1pPr>
            <a:lvl2pPr marR="0" lvl="1"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2pPr>
            <a:lvl3pPr marR="0" lvl="2"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3pPr>
            <a:lvl4pPr marR="0" lvl="3"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4pPr>
            <a:lvl5pPr marR="0" lvl="4"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5pPr>
            <a:lvl6pPr marR="0" lvl="5"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6pPr>
            <a:lvl7pPr marR="0" lvl="6"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7pPr>
            <a:lvl8pPr marR="0" lvl="7"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8pPr>
            <a:lvl9pPr marR="0" lvl="8"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9pPr>
          </a:lstStyle>
          <a:p>
            <a:pPr>
              <a:buSzPts val="1100"/>
              <a:buFont typeface="Arial"/>
              <a:buNone/>
            </a:pPr>
            <a:r>
              <a:rPr lang="en-US" sz="2000" dirty="0">
                <a:latin typeface="HP Simplified Jpan" panose="020B0500000000000000" pitchFamily="34" charset="-128"/>
                <a:ea typeface="HP Simplified Jpan" panose="020B0500000000000000" pitchFamily="34" charset="-128"/>
              </a:rPr>
              <a:t>D</a:t>
            </a:r>
            <a:r>
              <a:rPr lang="en-ID" sz="2000" dirty="0" err="1">
                <a:latin typeface="HP Simplified Jpan" panose="020B0500000000000000" pitchFamily="34" charset="-128"/>
                <a:ea typeface="HP Simplified Jpan" panose="020B0500000000000000" pitchFamily="34" charset="-128"/>
              </a:rPr>
              <a:t>ata</a:t>
            </a:r>
            <a:r>
              <a:rPr lang="en-ID" sz="2000" dirty="0">
                <a:latin typeface="HP Simplified Jpan" panose="020B0500000000000000" pitchFamily="34" charset="-128"/>
                <a:ea typeface="HP Simplified Jpan" panose="020B0500000000000000" pitchFamily="34" charset="-128"/>
              </a:rPr>
              <a:t> Cleansing</a:t>
            </a:r>
          </a:p>
        </p:txBody>
      </p:sp>
      <p:sp>
        <p:nvSpPr>
          <p:cNvPr id="25" name="Google Shape;1295;p48">
            <a:extLst>
              <a:ext uri="{FF2B5EF4-FFF2-40B4-BE49-F238E27FC236}">
                <a16:creationId xmlns:a16="http://schemas.microsoft.com/office/drawing/2014/main" id="{9387DDE3-EDAF-D72C-C473-35164614547A}"/>
              </a:ext>
            </a:extLst>
          </p:cNvPr>
          <p:cNvSpPr txBox="1">
            <a:spLocks/>
          </p:cNvSpPr>
          <p:nvPr/>
        </p:nvSpPr>
        <p:spPr>
          <a:xfrm>
            <a:off x="4525437" y="1041756"/>
            <a:ext cx="1909153"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1pPr>
            <a:lvl2pPr marR="0" lvl="1"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2pPr>
            <a:lvl3pPr marR="0" lvl="2"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3pPr>
            <a:lvl4pPr marR="0" lvl="3"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4pPr>
            <a:lvl5pPr marR="0" lvl="4"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5pPr>
            <a:lvl6pPr marR="0" lvl="5"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6pPr>
            <a:lvl7pPr marR="0" lvl="6"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7pPr>
            <a:lvl8pPr marR="0" lvl="7"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8pPr>
            <a:lvl9pPr marR="0" lvl="8"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9pPr>
          </a:lstStyle>
          <a:p>
            <a:pPr>
              <a:buSzPts val="1100"/>
              <a:buFont typeface="Arial"/>
              <a:buNone/>
            </a:pPr>
            <a:r>
              <a:rPr lang="en-ID" sz="2000" dirty="0">
                <a:latin typeface="HP Simplified Jpan" panose="020B0500000000000000" pitchFamily="34" charset="-128"/>
                <a:ea typeface="HP Simplified Jpan" panose="020B0500000000000000" pitchFamily="34" charset="-128"/>
              </a:rPr>
              <a:t>Imbalance &amp; Standardization</a:t>
            </a:r>
          </a:p>
        </p:txBody>
      </p:sp>
      <p:sp>
        <p:nvSpPr>
          <p:cNvPr id="27" name="Google Shape;1297;p48">
            <a:extLst>
              <a:ext uri="{FF2B5EF4-FFF2-40B4-BE49-F238E27FC236}">
                <a16:creationId xmlns:a16="http://schemas.microsoft.com/office/drawing/2014/main" id="{DF5824DD-F821-F154-D1E0-25918FE0C927}"/>
              </a:ext>
            </a:extLst>
          </p:cNvPr>
          <p:cNvSpPr txBox="1">
            <a:spLocks/>
          </p:cNvSpPr>
          <p:nvPr/>
        </p:nvSpPr>
        <p:spPr>
          <a:xfrm>
            <a:off x="6846124" y="1053836"/>
            <a:ext cx="18417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1pPr>
            <a:lvl2pPr marR="0" lvl="1"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2pPr>
            <a:lvl3pPr marR="0" lvl="2"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3pPr>
            <a:lvl4pPr marR="0" lvl="3"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4pPr>
            <a:lvl5pPr marR="0" lvl="4"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5pPr>
            <a:lvl6pPr marR="0" lvl="5"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6pPr>
            <a:lvl7pPr marR="0" lvl="6"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7pPr>
            <a:lvl8pPr marR="0" lvl="7"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8pPr>
            <a:lvl9pPr marR="0" lvl="8"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9pPr>
          </a:lstStyle>
          <a:p>
            <a:pPr>
              <a:buSzPts val="1100"/>
              <a:buFont typeface="Arial"/>
              <a:buNone/>
            </a:pPr>
            <a:r>
              <a:rPr lang="en-ID" sz="2000" dirty="0">
                <a:latin typeface="HP Simplified Jpan" panose="020B0500000000000000" pitchFamily="34" charset="-128"/>
                <a:ea typeface="HP Simplified Jpan" panose="020B0500000000000000" pitchFamily="34" charset="-128"/>
              </a:rPr>
              <a:t>Correlation Analysis</a:t>
            </a:r>
          </a:p>
        </p:txBody>
      </p:sp>
      <p:cxnSp>
        <p:nvCxnSpPr>
          <p:cNvPr id="1063" name="Google Shape;1404;p48">
            <a:extLst>
              <a:ext uri="{FF2B5EF4-FFF2-40B4-BE49-F238E27FC236}">
                <a16:creationId xmlns:a16="http://schemas.microsoft.com/office/drawing/2014/main" id="{F4EE5C23-EA7C-3EEC-AC24-4EE5209A4478}"/>
              </a:ext>
            </a:extLst>
          </p:cNvPr>
          <p:cNvCxnSpPr/>
          <p:nvPr/>
        </p:nvCxnSpPr>
        <p:spPr>
          <a:xfrm>
            <a:off x="2289481" y="1219257"/>
            <a:ext cx="0" cy="3384600"/>
          </a:xfrm>
          <a:prstGeom prst="straightConnector1">
            <a:avLst/>
          </a:prstGeom>
          <a:noFill/>
          <a:ln w="9525" cap="flat" cmpd="sng">
            <a:solidFill>
              <a:schemeClr val="accent5"/>
            </a:solidFill>
            <a:prstDash val="solid"/>
            <a:round/>
            <a:headEnd type="none" w="med" len="med"/>
            <a:tailEnd type="none" w="med" len="med"/>
          </a:ln>
        </p:spPr>
      </p:cxnSp>
      <p:cxnSp>
        <p:nvCxnSpPr>
          <p:cNvPr id="1064" name="Google Shape;1405;p48">
            <a:extLst>
              <a:ext uri="{FF2B5EF4-FFF2-40B4-BE49-F238E27FC236}">
                <a16:creationId xmlns:a16="http://schemas.microsoft.com/office/drawing/2014/main" id="{AF3F913F-7A65-5596-2ACE-EDA42EFBC598}"/>
              </a:ext>
            </a:extLst>
          </p:cNvPr>
          <p:cNvCxnSpPr/>
          <p:nvPr/>
        </p:nvCxnSpPr>
        <p:spPr>
          <a:xfrm>
            <a:off x="4296216" y="1223829"/>
            <a:ext cx="0" cy="3384600"/>
          </a:xfrm>
          <a:prstGeom prst="straightConnector1">
            <a:avLst/>
          </a:prstGeom>
          <a:noFill/>
          <a:ln w="9525" cap="flat" cmpd="sng">
            <a:solidFill>
              <a:schemeClr val="accent5"/>
            </a:solidFill>
            <a:prstDash val="solid"/>
            <a:round/>
            <a:headEnd type="none" w="med" len="med"/>
            <a:tailEnd type="none" w="med" len="med"/>
          </a:ln>
        </p:spPr>
      </p:cxnSp>
      <p:cxnSp>
        <p:nvCxnSpPr>
          <p:cNvPr id="1065" name="Google Shape;1406;p48">
            <a:extLst>
              <a:ext uri="{FF2B5EF4-FFF2-40B4-BE49-F238E27FC236}">
                <a16:creationId xmlns:a16="http://schemas.microsoft.com/office/drawing/2014/main" id="{FF8D16D8-12A2-C1AC-4C50-0C3571FCE5C0}"/>
              </a:ext>
            </a:extLst>
          </p:cNvPr>
          <p:cNvCxnSpPr/>
          <p:nvPr/>
        </p:nvCxnSpPr>
        <p:spPr>
          <a:xfrm>
            <a:off x="6403575" y="1223900"/>
            <a:ext cx="0" cy="3384600"/>
          </a:xfrm>
          <a:prstGeom prst="straightConnector1">
            <a:avLst/>
          </a:prstGeom>
          <a:noFill/>
          <a:ln w="9525" cap="flat" cmpd="sng">
            <a:solidFill>
              <a:schemeClr val="accent5"/>
            </a:solidFill>
            <a:prstDash val="solid"/>
            <a:round/>
            <a:headEnd type="none" w="med" len="med"/>
            <a:tailEnd type="none" w="med" len="med"/>
          </a:ln>
        </p:spPr>
      </p:cxnSp>
      <p:sp>
        <p:nvSpPr>
          <p:cNvPr id="1267" name="Google Shape;1291;p48">
            <a:extLst>
              <a:ext uri="{FF2B5EF4-FFF2-40B4-BE49-F238E27FC236}">
                <a16:creationId xmlns:a16="http://schemas.microsoft.com/office/drawing/2014/main" id="{D3F5C0E8-8A56-EBE8-82D4-40927390E57D}"/>
              </a:ext>
            </a:extLst>
          </p:cNvPr>
          <p:cNvSpPr txBox="1">
            <a:spLocks/>
          </p:cNvSpPr>
          <p:nvPr/>
        </p:nvSpPr>
        <p:spPr>
          <a:xfrm>
            <a:off x="2679774" y="813151"/>
            <a:ext cx="15204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1pPr>
            <a:lvl2pPr marR="0" lvl="1"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2pPr>
            <a:lvl3pPr marR="0" lvl="2"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3pPr>
            <a:lvl4pPr marR="0" lvl="3"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4pPr>
            <a:lvl5pPr marR="0" lvl="4"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5pPr>
            <a:lvl6pPr marR="0" lvl="5"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6pPr>
            <a:lvl7pPr marR="0" lvl="6"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7pPr>
            <a:lvl8pPr marR="0" lvl="7"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8pPr>
            <a:lvl9pPr marR="0" lvl="8"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9pPr>
          </a:lstStyle>
          <a:p>
            <a:pPr>
              <a:buSzPts val="1100"/>
              <a:buFont typeface="Arial"/>
              <a:buNone/>
            </a:pPr>
            <a:r>
              <a:rPr lang="en-US" sz="2000" dirty="0">
                <a:latin typeface="HP Simplified Jpan" panose="020B0500000000000000" pitchFamily="34" charset="-128"/>
                <a:ea typeface="HP Simplified Jpan" panose="020B0500000000000000" pitchFamily="34" charset="-128"/>
              </a:rPr>
              <a:t>Encoding</a:t>
            </a:r>
            <a:endParaRPr lang="en-ID" sz="2000" dirty="0">
              <a:latin typeface="HP Simplified Jpan" panose="020B0500000000000000" pitchFamily="34" charset="-128"/>
              <a:ea typeface="HP Simplified Jpan" panose="020B0500000000000000" pitchFamily="34" charset="-128"/>
            </a:endParaRPr>
          </a:p>
        </p:txBody>
      </p:sp>
      <p:pic>
        <p:nvPicPr>
          <p:cNvPr id="1269" name="Picture 1268">
            <a:extLst>
              <a:ext uri="{FF2B5EF4-FFF2-40B4-BE49-F238E27FC236}">
                <a16:creationId xmlns:a16="http://schemas.microsoft.com/office/drawing/2014/main" id="{963837EF-682E-473F-520D-830FACC0D12E}"/>
              </a:ext>
            </a:extLst>
          </p:cNvPr>
          <p:cNvPicPr>
            <a:picLocks noChangeAspect="1"/>
          </p:cNvPicPr>
          <p:nvPr/>
        </p:nvPicPr>
        <p:blipFill>
          <a:blip r:embed="rId3"/>
          <a:stretch>
            <a:fillRect/>
          </a:stretch>
        </p:blipFill>
        <p:spPr>
          <a:xfrm>
            <a:off x="633379" y="1546592"/>
            <a:ext cx="853815" cy="853815"/>
          </a:xfrm>
          <a:prstGeom prst="rect">
            <a:avLst/>
          </a:prstGeom>
        </p:spPr>
      </p:pic>
      <p:pic>
        <p:nvPicPr>
          <p:cNvPr id="1271" name="Picture 1270">
            <a:extLst>
              <a:ext uri="{FF2B5EF4-FFF2-40B4-BE49-F238E27FC236}">
                <a16:creationId xmlns:a16="http://schemas.microsoft.com/office/drawing/2014/main" id="{132A5AD8-0BAA-1D86-9D67-5B9EEE665DD9}"/>
              </a:ext>
            </a:extLst>
          </p:cNvPr>
          <p:cNvPicPr>
            <a:picLocks noChangeAspect="1"/>
          </p:cNvPicPr>
          <p:nvPr/>
        </p:nvPicPr>
        <p:blipFill>
          <a:blip r:embed="rId4"/>
          <a:stretch>
            <a:fillRect/>
          </a:stretch>
        </p:blipFill>
        <p:spPr>
          <a:xfrm>
            <a:off x="2848532" y="1545319"/>
            <a:ext cx="889476" cy="892451"/>
          </a:xfrm>
          <a:prstGeom prst="rect">
            <a:avLst/>
          </a:prstGeom>
        </p:spPr>
      </p:pic>
      <p:pic>
        <p:nvPicPr>
          <p:cNvPr id="1273" name="Picture 1272">
            <a:extLst>
              <a:ext uri="{FF2B5EF4-FFF2-40B4-BE49-F238E27FC236}">
                <a16:creationId xmlns:a16="http://schemas.microsoft.com/office/drawing/2014/main" id="{2F73FE82-66D8-5BD0-F7CB-DE711A41DE5D}"/>
              </a:ext>
            </a:extLst>
          </p:cNvPr>
          <p:cNvPicPr>
            <a:picLocks noChangeAspect="1"/>
          </p:cNvPicPr>
          <p:nvPr/>
        </p:nvPicPr>
        <p:blipFill>
          <a:blip r:embed="rId5"/>
          <a:stretch>
            <a:fillRect/>
          </a:stretch>
        </p:blipFill>
        <p:spPr>
          <a:xfrm>
            <a:off x="4889183" y="1507956"/>
            <a:ext cx="892451" cy="892451"/>
          </a:xfrm>
          <a:prstGeom prst="rect">
            <a:avLst/>
          </a:prstGeom>
        </p:spPr>
      </p:pic>
      <p:pic>
        <p:nvPicPr>
          <p:cNvPr id="1275" name="Picture 1274">
            <a:extLst>
              <a:ext uri="{FF2B5EF4-FFF2-40B4-BE49-F238E27FC236}">
                <a16:creationId xmlns:a16="http://schemas.microsoft.com/office/drawing/2014/main" id="{D919866D-2FA9-1661-0FFB-E43C7B5DE7A4}"/>
              </a:ext>
            </a:extLst>
          </p:cNvPr>
          <p:cNvPicPr>
            <a:picLocks noChangeAspect="1"/>
          </p:cNvPicPr>
          <p:nvPr/>
        </p:nvPicPr>
        <p:blipFill>
          <a:blip r:embed="rId6"/>
          <a:stretch>
            <a:fillRect/>
          </a:stretch>
        </p:blipFill>
        <p:spPr>
          <a:xfrm>
            <a:off x="7085523" y="1544838"/>
            <a:ext cx="853054" cy="853054"/>
          </a:xfrm>
          <a:prstGeom prst="rect">
            <a:avLst/>
          </a:prstGeom>
        </p:spPr>
      </p:pic>
      <p:sp>
        <p:nvSpPr>
          <p:cNvPr id="1276" name="Google Shape;1290;p48">
            <a:extLst>
              <a:ext uri="{FF2B5EF4-FFF2-40B4-BE49-F238E27FC236}">
                <a16:creationId xmlns:a16="http://schemas.microsoft.com/office/drawing/2014/main" id="{391DE184-79D6-6AF6-5B19-641CF2A850DE}"/>
              </a:ext>
            </a:extLst>
          </p:cNvPr>
          <p:cNvSpPr txBox="1">
            <a:spLocks/>
          </p:cNvSpPr>
          <p:nvPr/>
        </p:nvSpPr>
        <p:spPr>
          <a:xfrm>
            <a:off x="2325662" y="2450179"/>
            <a:ext cx="2070337" cy="1012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285750" indent="-285750">
              <a:buSzPts val="1100"/>
            </a:pP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Manual Mapped</a:t>
            </a:r>
          </a:p>
          <a:p>
            <a:pPr marL="285750" indent="-285750">
              <a:buSzPts val="1100"/>
            </a:pP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Label Encoder for data more than two categories </a:t>
            </a:r>
          </a:p>
          <a:p>
            <a:pPr marL="0" indent="0">
              <a:buSzPts val="1100"/>
              <a:buFont typeface="Arial"/>
              <a:buNone/>
            </a:pPr>
            <a:endParaRPr lang="en-US" dirty="0"/>
          </a:p>
        </p:txBody>
      </p:sp>
      <p:sp>
        <p:nvSpPr>
          <p:cNvPr id="1277" name="Google Shape;1290;p48">
            <a:extLst>
              <a:ext uri="{FF2B5EF4-FFF2-40B4-BE49-F238E27FC236}">
                <a16:creationId xmlns:a16="http://schemas.microsoft.com/office/drawing/2014/main" id="{78B5F0C0-9098-4879-9134-390811C46169}"/>
              </a:ext>
            </a:extLst>
          </p:cNvPr>
          <p:cNvSpPr txBox="1">
            <a:spLocks/>
          </p:cNvSpPr>
          <p:nvPr/>
        </p:nvSpPr>
        <p:spPr>
          <a:xfrm>
            <a:off x="4388820" y="2457750"/>
            <a:ext cx="2070337" cy="13063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285750" indent="-285750">
              <a:buSzPts val="1100"/>
            </a:pP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Oversampling with SMOTE</a:t>
            </a:r>
          </a:p>
          <a:p>
            <a:pPr marL="285750" indent="-285750">
              <a:buSzPts val="1100"/>
            </a:pP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Min Max </a:t>
            </a:r>
            <a:r>
              <a:rPr lang="en-US" dirty="0" err="1">
                <a:solidFill>
                  <a:schemeClr val="accent2">
                    <a:lumMod val="20000"/>
                    <a:lumOff val="80000"/>
                  </a:schemeClr>
                </a:solidFill>
                <a:latin typeface="Mongolian Baiti" panose="03000500000000000000" pitchFamily="66" charset="0"/>
                <a:cs typeface="Mongolian Baiti" panose="03000500000000000000" pitchFamily="66" charset="0"/>
              </a:rPr>
              <a:t>Scaller</a:t>
            </a: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 for Dataset with  bigger range</a:t>
            </a:r>
          </a:p>
          <a:p>
            <a:pPr marL="0" indent="0">
              <a:buSzPts val="1100"/>
              <a:buFont typeface="Arial"/>
              <a:buNone/>
            </a:pPr>
            <a:endParaRPr lang="en-US" dirty="0"/>
          </a:p>
        </p:txBody>
      </p:sp>
      <p:sp>
        <p:nvSpPr>
          <p:cNvPr id="1278" name="Google Shape;1290;p48">
            <a:extLst>
              <a:ext uri="{FF2B5EF4-FFF2-40B4-BE49-F238E27FC236}">
                <a16:creationId xmlns:a16="http://schemas.microsoft.com/office/drawing/2014/main" id="{1DE7387F-8C09-5D3E-4371-91F46D14412B}"/>
              </a:ext>
            </a:extLst>
          </p:cNvPr>
          <p:cNvSpPr txBox="1">
            <a:spLocks/>
          </p:cNvSpPr>
          <p:nvPr/>
        </p:nvSpPr>
        <p:spPr>
          <a:xfrm>
            <a:off x="6450963" y="2420693"/>
            <a:ext cx="1884283" cy="21770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l"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285750" indent="-285750">
              <a:buSzPts val="1100"/>
            </a:pP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Split Dataset into train and test data</a:t>
            </a:r>
          </a:p>
          <a:p>
            <a:pPr marL="285750" indent="-285750">
              <a:buSzPts val="1100"/>
            </a:pP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using correlation </a:t>
            </a:r>
            <a:r>
              <a:rPr lang="en-US" dirty="0" err="1">
                <a:solidFill>
                  <a:schemeClr val="accent2">
                    <a:lumMod val="20000"/>
                    <a:lumOff val="80000"/>
                  </a:schemeClr>
                </a:solidFill>
                <a:latin typeface="Mongolian Baiti" panose="03000500000000000000" pitchFamily="66" charset="0"/>
                <a:cs typeface="Mongolian Baiti" panose="03000500000000000000" pitchFamily="66" charset="0"/>
              </a:rPr>
              <a:t>Headmap</a:t>
            </a:r>
            <a:r>
              <a:rPr lang="en-US" dirty="0">
                <a:solidFill>
                  <a:schemeClr val="accent2">
                    <a:lumMod val="20000"/>
                    <a:lumOff val="80000"/>
                  </a:schemeClr>
                </a:solidFill>
                <a:latin typeface="Mongolian Baiti" panose="03000500000000000000" pitchFamily="66" charset="0"/>
                <a:cs typeface="Mongolian Baiti" panose="03000500000000000000" pitchFamily="66" charset="0"/>
              </a:rPr>
              <a:t> to eliminate high correlation  variable </a:t>
            </a:r>
          </a:p>
          <a:p>
            <a:pPr marL="0" indent="0">
              <a:buSzPts val="1100"/>
              <a:buFont typeface="Arial"/>
              <a:buNone/>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49" name="Google Shape;949;p43"/>
          <p:cNvSpPr/>
          <p:nvPr/>
        </p:nvSpPr>
        <p:spPr>
          <a:xfrm rot="1387922">
            <a:off x="4317437" y="1191858"/>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rot="-1904894">
            <a:off x="634916" y="305391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rot="-685266">
            <a:off x="8095816" y="182491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rot="-8099224">
            <a:off x="3404377" y="4673763"/>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43"/>
          <p:cNvGrpSpPr/>
          <p:nvPr/>
        </p:nvGrpSpPr>
        <p:grpSpPr>
          <a:xfrm>
            <a:off x="7307230" y="230488"/>
            <a:ext cx="1811411" cy="628795"/>
            <a:chOff x="8846279" y="879497"/>
            <a:chExt cx="1892603" cy="656911"/>
          </a:xfrm>
        </p:grpSpPr>
        <p:sp>
          <p:nvSpPr>
            <p:cNvPr id="954" name="Google Shape;954;p43"/>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3"/>
          <p:cNvGrpSpPr/>
          <p:nvPr/>
        </p:nvGrpSpPr>
        <p:grpSpPr>
          <a:xfrm flipH="1">
            <a:off x="8179531" y="509557"/>
            <a:ext cx="1366270" cy="474224"/>
            <a:chOff x="8846279" y="879497"/>
            <a:chExt cx="1892603" cy="656911"/>
          </a:xfrm>
        </p:grpSpPr>
        <p:sp>
          <p:nvSpPr>
            <p:cNvPr id="961" name="Google Shape;961;p43"/>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43"/>
          <p:cNvSpPr/>
          <p:nvPr/>
        </p:nvSpPr>
        <p:spPr>
          <a:xfrm>
            <a:off x="4657225" y="4347000"/>
            <a:ext cx="4586717" cy="817726"/>
          </a:xfrm>
          <a:custGeom>
            <a:avLst/>
            <a:gdLst/>
            <a:ahLst/>
            <a:cxnLst/>
            <a:rect l="l" t="t" r="r" b="b"/>
            <a:pathLst>
              <a:path w="285022" h="72995" extrusionOk="0">
                <a:moveTo>
                  <a:pt x="239384" y="0"/>
                </a:moveTo>
                <a:cubicBezTo>
                  <a:pt x="238109" y="0"/>
                  <a:pt x="236844" y="77"/>
                  <a:pt x="235591" y="234"/>
                </a:cubicBezTo>
                <a:cubicBezTo>
                  <a:pt x="215606" y="2663"/>
                  <a:pt x="210836" y="20895"/>
                  <a:pt x="207243" y="26829"/>
                </a:cubicBezTo>
                <a:cubicBezTo>
                  <a:pt x="198879" y="40879"/>
                  <a:pt x="184073" y="54682"/>
                  <a:pt x="169186" y="61373"/>
                </a:cubicBezTo>
                <a:cubicBezTo>
                  <a:pt x="162944" y="64209"/>
                  <a:pt x="156255" y="65283"/>
                  <a:pt x="149438" y="65283"/>
                </a:cubicBezTo>
                <a:cubicBezTo>
                  <a:pt x="141189" y="65283"/>
                  <a:pt x="132753" y="63711"/>
                  <a:pt x="124694" y="61787"/>
                </a:cubicBezTo>
                <a:cubicBezTo>
                  <a:pt x="108302" y="57860"/>
                  <a:pt x="92164" y="52675"/>
                  <a:pt x="75518" y="49831"/>
                </a:cubicBezTo>
                <a:cubicBezTo>
                  <a:pt x="68310" y="48634"/>
                  <a:pt x="60944" y="47893"/>
                  <a:pt x="53617" y="47893"/>
                </a:cubicBezTo>
                <a:cubicBezTo>
                  <a:pt x="44031" y="47893"/>
                  <a:pt x="34512" y="49162"/>
                  <a:pt x="25505" y="52340"/>
                </a:cubicBezTo>
                <a:cubicBezTo>
                  <a:pt x="21578" y="53759"/>
                  <a:pt x="17898" y="55518"/>
                  <a:pt x="14385" y="57693"/>
                </a:cubicBezTo>
                <a:cubicBezTo>
                  <a:pt x="9033" y="61787"/>
                  <a:pt x="4015" y="67140"/>
                  <a:pt x="1" y="72994"/>
                </a:cubicBezTo>
                <a:lnTo>
                  <a:pt x="285021" y="72994"/>
                </a:lnTo>
                <a:lnTo>
                  <a:pt x="285021" y="27418"/>
                </a:lnTo>
                <a:cubicBezTo>
                  <a:pt x="272103" y="11561"/>
                  <a:pt x="255042" y="0"/>
                  <a:pt x="239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8" name="Google Shape;968;p43"/>
          <p:cNvGrpSpPr/>
          <p:nvPr/>
        </p:nvGrpSpPr>
        <p:grpSpPr>
          <a:xfrm>
            <a:off x="7251461" y="2134252"/>
            <a:ext cx="3346327" cy="3231729"/>
            <a:chOff x="1076925" y="232775"/>
            <a:chExt cx="5404275" cy="5219200"/>
          </a:xfrm>
        </p:grpSpPr>
        <p:sp>
          <p:nvSpPr>
            <p:cNvPr id="969" name="Google Shape;969;p43"/>
            <p:cNvSpPr/>
            <p:nvPr/>
          </p:nvSpPr>
          <p:spPr>
            <a:xfrm>
              <a:off x="3527925" y="848850"/>
              <a:ext cx="179250" cy="183100"/>
            </a:xfrm>
            <a:custGeom>
              <a:avLst/>
              <a:gdLst/>
              <a:ahLst/>
              <a:cxnLst/>
              <a:rect l="l" t="t" r="r" b="b"/>
              <a:pathLst>
                <a:path w="7170" h="7324" extrusionOk="0">
                  <a:moveTo>
                    <a:pt x="3584" y="1"/>
                  </a:moveTo>
                  <a:cubicBezTo>
                    <a:pt x="2508" y="1"/>
                    <a:pt x="1608" y="901"/>
                    <a:pt x="1608" y="901"/>
                  </a:cubicBezTo>
                  <a:lnTo>
                    <a:pt x="0" y="6526"/>
                  </a:lnTo>
                  <a:cubicBezTo>
                    <a:pt x="725" y="7084"/>
                    <a:pt x="1466" y="7324"/>
                    <a:pt x="2167" y="7324"/>
                  </a:cubicBezTo>
                  <a:cubicBezTo>
                    <a:pt x="4980" y="7324"/>
                    <a:pt x="7170" y="3474"/>
                    <a:pt x="5240" y="901"/>
                  </a:cubicBezTo>
                  <a:cubicBezTo>
                    <a:pt x="4704" y="226"/>
                    <a:pt x="4122" y="1"/>
                    <a:pt x="35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2907575" y="856050"/>
              <a:ext cx="178375" cy="175975"/>
            </a:xfrm>
            <a:custGeom>
              <a:avLst/>
              <a:gdLst/>
              <a:ahLst/>
              <a:cxnLst/>
              <a:rect l="l" t="t" r="r" b="b"/>
              <a:pathLst>
                <a:path w="7135" h="7039" extrusionOk="0">
                  <a:moveTo>
                    <a:pt x="3809" y="0"/>
                  </a:moveTo>
                  <a:cubicBezTo>
                    <a:pt x="3214" y="0"/>
                    <a:pt x="2543" y="236"/>
                    <a:pt x="1928" y="999"/>
                  </a:cubicBezTo>
                  <a:cubicBezTo>
                    <a:pt x="1" y="3259"/>
                    <a:pt x="2180" y="7039"/>
                    <a:pt x="4970" y="7039"/>
                  </a:cubicBezTo>
                  <a:cubicBezTo>
                    <a:pt x="5672" y="7039"/>
                    <a:pt x="6412" y="6800"/>
                    <a:pt x="7135" y="6238"/>
                  </a:cubicBezTo>
                  <a:lnTo>
                    <a:pt x="5528" y="613"/>
                  </a:lnTo>
                  <a:cubicBezTo>
                    <a:pt x="5528" y="613"/>
                    <a:pt x="4768" y="0"/>
                    <a:pt x="38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2925225" y="318475"/>
              <a:ext cx="743350" cy="753800"/>
            </a:xfrm>
            <a:custGeom>
              <a:avLst/>
              <a:gdLst/>
              <a:ahLst/>
              <a:cxnLst/>
              <a:rect l="l" t="t" r="r" b="b"/>
              <a:pathLst>
                <a:path w="29734" h="30152" extrusionOk="0">
                  <a:moveTo>
                    <a:pt x="14883" y="0"/>
                  </a:moveTo>
                  <a:cubicBezTo>
                    <a:pt x="6043" y="0"/>
                    <a:pt x="0" y="7233"/>
                    <a:pt x="0" y="15269"/>
                  </a:cubicBezTo>
                  <a:cubicBezTo>
                    <a:pt x="0" y="23723"/>
                    <a:pt x="6847" y="30152"/>
                    <a:pt x="14883" y="30152"/>
                  </a:cubicBezTo>
                  <a:cubicBezTo>
                    <a:pt x="23305" y="30152"/>
                    <a:pt x="29734" y="23723"/>
                    <a:pt x="29734" y="15269"/>
                  </a:cubicBezTo>
                  <a:cubicBezTo>
                    <a:pt x="29734" y="7233"/>
                    <a:pt x="24526" y="0"/>
                    <a:pt x="14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3166300" y="1142175"/>
              <a:ext cx="281275" cy="427350"/>
            </a:xfrm>
            <a:custGeom>
              <a:avLst/>
              <a:gdLst/>
              <a:ahLst/>
              <a:cxnLst/>
              <a:rect l="l" t="t" r="r" b="b"/>
              <a:pathLst>
                <a:path w="11251" h="17094" extrusionOk="0">
                  <a:moveTo>
                    <a:pt x="1222" y="1"/>
                  </a:moveTo>
                  <a:lnTo>
                    <a:pt x="0" y="16491"/>
                  </a:lnTo>
                  <a:cubicBezTo>
                    <a:pt x="1817" y="16893"/>
                    <a:pt x="3729" y="17093"/>
                    <a:pt x="5638" y="17093"/>
                  </a:cubicBezTo>
                  <a:cubicBezTo>
                    <a:pt x="7546" y="17093"/>
                    <a:pt x="9451" y="16893"/>
                    <a:pt x="11251" y="16491"/>
                  </a:cubicBezTo>
                  <a:lnTo>
                    <a:pt x="10447" y="418"/>
                  </a:lnTo>
                  <a:lnTo>
                    <a:pt x="122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2955750" y="409275"/>
              <a:ext cx="692725" cy="843825"/>
            </a:xfrm>
            <a:custGeom>
              <a:avLst/>
              <a:gdLst/>
              <a:ahLst/>
              <a:cxnLst/>
              <a:rect l="l" t="t" r="r" b="b"/>
              <a:pathLst>
                <a:path w="27709" h="33753" extrusionOk="0">
                  <a:moveTo>
                    <a:pt x="14048" y="1"/>
                  </a:moveTo>
                  <a:cubicBezTo>
                    <a:pt x="1608" y="1"/>
                    <a:pt x="1608" y="11637"/>
                    <a:pt x="1608" y="11637"/>
                  </a:cubicBezTo>
                  <a:cubicBezTo>
                    <a:pt x="1608" y="11637"/>
                    <a:pt x="1" y="33753"/>
                    <a:pt x="14466" y="33753"/>
                  </a:cubicBezTo>
                  <a:cubicBezTo>
                    <a:pt x="27709" y="33335"/>
                    <a:pt x="26102" y="11637"/>
                    <a:pt x="26102" y="11637"/>
                  </a:cubicBezTo>
                  <a:cubicBezTo>
                    <a:pt x="26102" y="11637"/>
                    <a:pt x="24912" y="1"/>
                    <a:pt x="140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2864950" y="232775"/>
              <a:ext cx="944250" cy="608075"/>
            </a:xfrm>
            <a:custGeom>
              <a:avLst/>
              <a:gdLst/>
              <a:ahLst/>
              <a:cxnLst/>
              <a:rect l="l" t="t" r="r" b="b"/>
              <a:pathLst>
                <a:path w="37770" h="24323" extrusionOk="0">
                  <a:moveTo>
                    <a:pt x="21086" y="1"/>
                  </a:moveTo>
                  <a:cubicBezTo>
                    <a:pt x="18939" y="1"/>
                    <a:pt x="16815" y="617"/>
                    <a:pt x="15269" y="1821"/>
                  </a:cubicBezTo>
                  <a:cubicBezTo>
                    <a:pt x="13448" y="3424"/>
                    <a:pt x="12276" y="3603"/>
                    <a:pt x="11235" y="3603"/>
                  </a:cubicBezTo>
                  <a:cubicBezTo>
                    <a:pt x="10936" y="3603"/>
                    <a:pt x="10648" y="3588"/>
                    <a:pt x="10358" y="3588"/>
                  </a:cubicBezTo>
                  <a:cubicBezTo>
                    <a:pt x="9875" y="3588"/>
                    <a:pt x="9388" y="3629"/>
                    <a:pt x="8840" y="3846"/>
                  </a:cubicBezTo>
                  <a:cubicBezTo>
                    <a:pt x="6429" y="5036"/>
                    <a:pt x="6429" y="6643"/>
                    <a:pt x="6847" y="7864"/>
                  </a:cubicBezTo>
                  <a:cubicBezTo>
                    <a:pt x="6681" y="7864"/>
                    <a:pt x="6361" y="7847"/>
                    <a:pt x="5949" y="7847"/>
                  </a:cubicBezTo>
                  <a:cubicBezTo>
                    <a:pt x="4367" y="7847"/>
                    <a:pt x="1442" y="8110"/>
                    <a:pt x="804" y="10661"/>
                  </a:cubicBezTo>
                  <a:cubicBezTo>
                    <a:pt x="418" y="13875"/>
                    <a:pt x="2025" y="13490"/>
                    <a:pt x="1222" y="17090"/>
                  </a:cubicBezTo>
                  <a:cubicBezTo>
                    <a:pt x="0" y="20722"/>
                    <a:pt x="3633" y="24322"/>
                    <a:pt x="3633" y="24322"/>
                  </a:cubicBezTo>
                  <a:lnTo>
                    <a:pt x="5240" y="18697"/>
                  </a:lnTo>
                  <a:cubicBezTo>
                    <a:pt x="8840" y="15483"/>
                    <a:pt x="8840" y="12686"/>
                    <a:pt x="8454" y="11079"/>
                  </a:cubicBezTo>
                  <a:lnTo>
                    <a:pt x="8454" y="11079"/>
                  </a:lnTo>
                  <a:cubicBezTo>
                    <a:pt x="9423" y="11393"/>
                    <a:pt x="11480" y="11985"/>
                    <a:pt x="13286" y="11985"/>
                  </a:cubicBezTo>
                  <a:cubicBezTo>
                    <a:pt x="13698" y="11985"/>
                    <a:pt x="14096" y="11954"/>
                    <a:pt x="14465" y="11882"/>
                  </a:cubicBezTo>
                  <a:cubicBezTo>
                    <a:pt x="16409" y="11292"/>
                    <a:pt x="18165" y="10610"/>
                    <a:pt x="19870" y="10610"/>
                  </a:cubicBezTo>
                  <a:cubicBezTo>
                    <a:pt x="21691" y="10610"/>
                    <a:pt x="23455" y="11386"/>
                    <a:pt x="25330" y="13875"/>
                  </a:cubicBezTo>
                  <a:cubicBezTo>
                    <a:pt x="27323" y="16704"/>
                    <a:pt x="28544" y="17508"/>
                    <a:pt x="29734" y="17508"/>
                  </a:cubicBezTo>
                  <a:lnTo>
                    <a:pt x="31341" y="24322"/>
                  </a:lnTo>
                  <a:cubicBezTo>
                    <a:pt x="34555" y="21912"/>
                    <a:pt x="37770" y="13875"/>
                    <a:pt x="33752" y="12268"/>
                  </a:cubicBezTo>
                  <a:cubicBezTo>
                    <a:pt x="29734" y="10661"/>
                    <a:pt x="31341" y="7864"/>
                    <a:pt x="28544" y="3428"/>
                  </a:cubicBezTo>
                  <a:cubicBezTo>
                    <a:pt x="26920" y="1121"/>
                    <a:pt x="23981" y="1"/>
                    <a:pt x="2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3608275" y="921175"/>
              <a:ext cx="20125" cy="80400"/>
            </a:xfrm>
            <a:custGeom>
              <a:avLst/>
              <a:gdLst/>
              <a:ahLst/>
              <a:cxnLst/>
              <a:rect l="l" t="t" r="r" b="b"/>
              <a:pathLst>
                <a:path w="805" h="3216" extrusionOk="0">
                  <a:moveTo>
                    <a:pt x="804" y="1"/>
                  </a:moveTo>
                  <a:lnTo>
                    <a:pt x="804" y="1"/>
                  </a:lnTo>
                  <a:cubicBezTo>
                    <a:pt x="1" y="804"/>
                    <a:pt x="1" y="2026"/>
                    <a:pt x="1" y="3215"/>
                  </a:cubicBezTo>
                  <a:lnTo>
                    <a:pt x="419" y="3215"/>
                  </a:lnTo>
                  <a:cubicBezTo>
                    <a:pt x="1" y="2026"/>
                    <a:pt x="419" y="804"/>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3608275" y="951725"/>
              <a:ext cx="20125" cy="29750"/>
            </a:xfrm>
            <a:custGeom>
              <a:avLst/>
              <a:gdLst/>
              <a:ahLst/>
              <a:cxnLst/>
              <a:rect l="l" t="t" r="r" b="b"/>
              <a:pathLst>
                <a:path w="805" h="1190" extrusionOk="0">
                  <a:moveTo>
                    <a:pt x="419" y="0"/>
                  </a:moveTo>
                  <a:cubicBezTo>
                    <a:pt x="1" y="0"/>
                    <a:pt x="1" y="386"/>
                    <a:pt x="1" y="386"/>
                  </a:cubicBezTo>
                  <a:cubicBezTo>
                    <a:pt x="419" y="386"/>
                    <a:pt x="804" y="804"/>
                    <a:pt x="804" y="1190"/>
                  </a:cubicBezTo>
                  <a:cubicBezTo>
                    <a:pt x="804" y="804"/>
                    <a:pt x="804" y="386"/>
                    <a:pt x="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2965400" y="901100"/>
              <a:ext cx="30550" cy="80375"/>
            </a:xfrm>
            <a:custGeom>
              <a:avLst/>
              <a:gdLst/>
              <a:ahLst/>
              <a:cxnLst/>
              <a:rect l="l" t="t" r="r" b="b"/>
              <a:pathLst>
                <a:path w="1222" h="3215" extrusionOk="0">
                  <a:moveTo>
                    <a:pt x="0" y="0"/>
                  </a:moveTo>
                  <a:cubicBezTo>
                    <a:pt x="804" y="1222"/>
                    <a:pt x="804" y="2025"/>
                    <a:pt x="804" y="3215"/>
                  </a:cubicBezTo>
                  <a:cubicBezTo>
                    <a:pt x="1222" y="2025"/>
                    <a:pt x="804" y="804"/>
                    <a:pt x="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2965400" y="941275"/>
              <a:ext cx="20100" cy="30550"/>
            </a:xfrm>
            <a:custGeom>
              <a:avLst/>
              <a:gdLst/>
              <a:ahLst/>
              <a:cxnLst/>
              <a:rect l="l" t="t" r="r" b="b"/>
              <a:pathLst>
                <a:path w="804" h="1222" extrusionOk="0">
                  <a:moveTo>
                    <a:pt x="804" y="1"/>
                  </a:moveTo>
                  <a:lnTo>
                    <a:pt x="804" y="1"/>
                  </a:lnTo>
                  <a:cubicBezTo>
                    <a:pt x="418" y="418"/>
                    <a:pt x="0" y="804"/>
                    <a:pt x="0" y="1222"/>
                  </a:cubicBezTo>
                  <a:cubicBezTo>
                    <a:pt x="418" y="804"/>
                    <a:pt x="418" y="418"/>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3286850" y="831175"/>
              <a:ext cx="40200" cy="130225"/>
            </a:xfrm>
            <a:custGeom>
              <a:avLst/>
              <a:gdLst/>
              <a:ahLst/>
              <a:cxnLst/>
              <a:rect l="l" t="t" r="r" b="b"/>
              <a:pathLst>
                <a:path w="1608" h="5209" extrusionOk="0">
                  <a:moveTo>
                    <a:pt x="804" y="1"/>
                  </a:moveTo>
                  <a:cubicBezTo>
                    <a:pt x="418" y="1"/>
                    <a:pt x="418" y="386"/>
                    <a:pt x="418" y="386"/>
                  </a:cubicBezTo>
                  <a:cubicBezTo>
                    <a:pt x="418" y="1608"/>
                    <a:pt x="0" y="2411"/>
                    <a:pt x="0" y="3601"/>
                  </a:cubicBezTo>
                  <a:cubicBezTo>
                    <a:pt x="0" y="4019"/>
                    <a:pt x="0" y="4822"/>
                    <a:pt x="418" y="5208"/>
                  </a:cubicBezTo>
                  <a:lnTo>
                    <a:pt x="1607" y="5208"/>
                  </a:lnTo>
                  <a:cubicBezTo>
                    <a:pt x="1607" y="5208"/>
                    <a:pt x="1607" y="4822"/>
                    <a:pt x="1222" y="4822"/>
                  </a:cubicBezTo>
                  <a:cubicBezTo>
                    <a:pt x="804" y="4822"/>
                    <a:pt x="418" y="4822"/>
                    <a:pt x="418" y="4404"/>
                  </a:cubicBezTo>
                  <a:lnTo>
                    <a:pt x="418" y="2797"/>
                  </a:lnTo>
                  <a:cubicBezTo>
                    <a:pt x="804" y="1994"/>
                    <a:pt x="804" y="804"/>
                    <a:pt x="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3065849" y="749721"/>
              <a:ext cx="101512" cy="57679"/>
            </a:xfrm>
            <a:custGeom>
              <a:avLst/>
              <a:gdLst/>
              <a:ahLst/>
              <a:cxnLst/>
              <a:rect l="l" t="t" r="r" b="b"/>
              <a:pathLst>
                <a:path w="2830" h="1608" extrusionOk="0">
                  <a:moveTo>
                    <a:pt x="2829" y="0"/>
                  </a:moveTo>
                  <a:cubicBezTo>
                    <a:pt x="2411" y="418"/>
                    <a:pt x="2025" y="418"/>
                    <a:pt x="1608" y="804"/>
                  </a:cubicBezTo>
                  <a:cubicBezTo>
                    <a:pt x="1222" y="804"/>
                    <a:pt x="804" y="804"/>
                    <a:pt x="418" y="1222"/>
                  </a:cubicBezTo>
                  <a:lnTo>
                    <a:pt x="0" y="1222"/>
                  </a:lnTo>
                  <a:lnTo>
                    <a:pt x="418" y="1607"/>
                  </a:lnTo>
                  <a:lnTo>
                    <a:pt x="2829" y="418"/>
                  </a:lnTo>
                  <a:lnTo>
                    <a:pt x="28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3080843" y="865009"/>
              <a:ext cx="144162" cy="47026"/>
            </a:xfrm>
            <a:custGeom>
              <a:avLst/>
              <a:gdLst/>
              <a:ahLst/>
              <a:cxnLst/>
              <a:rect l="l" t="t" r="r" b="b"/>
              <a:pathLst>
                <a:path w="4019" h="1311" extrusionOk="0">
                  <a:moveTo>
                    <a:pt x="3600" y="1"/>
                  </a:moveTo>
                  <a:cubicBezTo>
                    <a:pt x="3199" y="611"/>
                    <a:pt x="2596" y="812"/>
                    <a:pt x="1945" y="812"/>
                  </a:cubicBezTo>
                  <a:cubicBezTo>
                    <a:pt x="1294" y="812"/>
                    <a:pt x="595" y="611"/>
                    <a:pt x="0" y="418"/>
                  </a:cubicBezTo>
                  <a:lnTo>
                    <a:pt x="0" y="418"/>
                  </a:lnTo>
                  <a:cubicBezTo>
                    <a:pt x="402" y="1013"/>
                    <a:pt x="1206" y="1310"/>
                    <a:pt x="2009" y="1310"/>
                  </a:cubicBezTo>
                  <a:cubicBezTo>
                    <a:pt x="2813" y="1310"/>
                    <a:pt x="3616" y="1013"/>
                    <a:pt x="4018" y="418"/>
                  </a:cubicBezTo>
                  <a:cubicBezTo>
                    <a:pt x="4018" y="1"/>
                    <a:pt x="4018" y="1"/>
                    <a:pt x="3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3417898" y="764715"/>
              <a:ext cx="100364" cy="42685"/>
            </a:xfrm>
            <a:custGeom>
              <a:avLst/>
              <a:gdLst/>
              <a:ahLst/>
              <a:cxnLst/>
              <a:rect l="l" t="t" r="r" b="b"/>
              <a:pathLst>
                <a:path w="2798" h="1190" extrusionOk="0">
                  <a:moveTo>
                    <a:pt x="1" y="0"/>
                  </a:moveTo>
                  <a:cubicBezTo>
                    <a:pt x="804" y="804"/>
                    <a:pt x="1608" y="1189"/>
                    <a:pt x="2412" y="1189"/>
                  </a:cubicBezTo>
                  <a:cubicBezTo>
                    <a:pt x="2797" y="1189"/>
                    <a:pt x="2412" y="804"/>
                    <a:pt x="2412" y="804"/>
                  </a:cubicBezTo>
                  <a:cubicBezTo>
                    <a:pt x="1608" y="804"/>
                    <a:pt x="804" y="386"/>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3360255" y="873331"/>
              <a:ext cx="144162" cy="44515"/>
            </a:xfrm>
            <a:custGeom>
              <a:avLst/>
              <a:gdLst/>
              <a:ahLst/>
              <a:cxnLst/>
              <a:rect l="l" t="t" r="r" b="b"/>
              <a:pathLst>
                <a:path w="4019" h="1241" extrusionOk="0">
                  <a:moveTo>
                    <a:pt x="115" y="1"/>
                  </a:moveTo>
                  <a:cubicBezTo>
                    <a:pt x="1" y="1"/>
                    <a:pt x="1" y="186"/>
                    <a:pt x="1" y="186"/>
                  </a:cubicBezTo>
                  <a:cubicBezTo>
                    <a:pt x="373" y="931"/>
                    <a:pt x="1090" y="1241"/>
                    <a:pt x="1833" y="1241"/>
                  </a:cubicBezTo>
                  <a:cubicBezTo>
                    <a:pt x="2693" y="1241"/>
                    <a:pt x="3587" y="825"/>
                    <a:pt x="4019" y="186"/>
                  </a:cubicBezTo>
                  <a:lnTo>
                    <a:pt x="4019" y="186"/>
                  </a:lnTo>
                  <a:cubicBezTo>
                    <a:pt x="3350" y="626"/>
                    <a:pt x="2567" y="941"/>
                    <a:pt x="1862" y="941"/>
                  </a:cubicBezTo>
                  <a:cubicBezTo>
                    <a:pt x="1279" y="941"/>
                    <a:pt x="750" y="725"/>
                    <a:pt x="386" y="186"/>
                  </a:cubicBezTo>
                  <a:cubicBezTo>
                    <a:pt x="258" y="47"/>
                    <a:pt x="172" y="1"/>
                    <a:pt x="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3277208" y="1001528"/>
              <a:ext cx="49745" cy="57719"/>
            </a:xfrm>
            <a:custGeom>
              <a:avLst/>
              <a:gdLst/>
              <a:ahLst/>
              <a:cxnLst/>
              <a:rect l="l" t="t" r="r" b="b"/>
              <a:pathLst>
                <a:path w="1190" h="1381" extrusionOk="0">
                  <a:moveTo>
                    <a:pt x="386" y="0"/>
                  </a:moveTo>
                  <a:cubicBezTo>
                    <a:pt x="0" y="0"/>
                    <a:pt x="0" y="418"/>
                    <a:pt x="0" y="804"/>
                  </a:cubicBezTo>
                  <a:cubicBezTo>
                    <a:pt x="0" y="1100"/>
                    <a:pt x="195" y="1381"/>
                    <a:pt x="457" y="1381"/>
                  </a:cubicBezTo>
                  <a:cubicBezTo>
                    <a:pt x="564" y="1381"/>
                    <a:pt x="683" y="1334"/>
                    <a:pt x="804" y="1222"/>
                  </a:cubicBezTo>
                  <a:lnTo>
                    <a:pt x="804" y="804"/>
                  </a:lnTo>
                  <a:cubicBezTo>
                    <a:pt x="1190" y="418"/>
                    <a:pt x="1190" y="418"/>
                    <a:pt x="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2292775" y="2679475"/>
              <a:ext cx="2058875" cy="813300"/>
            </a:xfrm>
            <a:custGeom>
              <a:avLst/>
              <a:gdLst/>
              <a:ahLst/>
              <a:cxnLst/>
              <a:rect l="l" t="t" r="r" b="b"/>
              <a:pathLst>
                <a:path w="82355" h="32532" extrusionOk="0">
                  <a:moveTo>
                    <a:pt x="79558" y="1"/>
                  </a:moveTo>
                  <a:lnTo>
                    <a:pt x="59050" y="8423"/>
                  </a:lnTo>
                  <a:lnTo>
                    <a:pt x="23305" y="8423"/>
                  </a:lnTo>
                  <a:lnTo>
                    <a:pt x="4822" y="1190"/>
                  </a:lnTo>
                  <a:lnTo>
                    <a:pt x="0" y="18870"/>
                  </a:lnTo>
                  <a:lnTo>
                    <a:pt x="26102" y="32146"/>
                  </a:lnTo>
                  <a:lnTo>
                    <a:pt x="26102" y="31728"/>
                  </a:lnTo>
                  <a:cubicBezTo>
                    <a:pt x="27323" y="32146"/>
                    <a:pt x="28512" y="32531"/>
                    <a:pt x="30120" y="32531"/>
                  </a:cubicBezTo>
                  <a:lnTo>
                    <a:pt x="52621" y="32531"/>
                  </a:lnTo>
                  <a:cubicBezTo>
                    <a:pt x="53842" y="32531"/>
                    <a:pt x="55032" y="32146"/>
                    <a:pt x="55835" y="31728"/>
                  </a:cubicBezTo>
                  <a:lnTo>
                    <a:pt x="55835" y="32146"/>
                  </a:lnTo>
                  <a:lnTo>
                    <a:pt x="56253" y="31728"/>
                  </a:lnTo>
                  <a:cubicBezTo>
                    <a:pt x="56639" y="31728"/>
                    <a:pt x="57057" y="31342"/>
                    <a:pt x="57442" y="31342"/>
                  </a:cubicBezTo>
                  <a:lnTo>
                    <a:pt x="82354" y="18870"/>
                  </a:lnTo>
                  <a:lnTo>
                    <a:pt x="795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2654400" y="1453975"/>
              <a:ext cx="1255250" cy="1436075"/>
            </a:xfrm>
            <a:custGeom>
              <a:avLst/>
              <a:gdLst/>
              <a:ahLst/>
              <a:cxnLst/>
              <a:rect l="l" t="t" r="r" b="b"/>
              <a:pathLst>
                <a:path w="50210" h="57443" extrusionOk="0">
                  <a:moveTo>
                    <a:pt x="25298" y="1"/>
                  </a:moveTo>
                  <a:lnTo>
                    <a:pt x="6815" y="4404"/>
                  </a:lnTo>
                  <a:cubicBezTo>
                    <a:pt x="4018" y="4822"/>
                    <a:pt x="0" y="9226"/>
                    <a:pt x="804" y="12055"/>
                  </a:cubicBezTo>
                  <a:lnTo>
                    <a:pt x="804" y="12441"/>
                  </a:lnTo>
                  <a:lnTo>
                    <a:pt x="8840" y="57443"/>
                  </a:lnTo>
                  <a:lnTo>
                    <a:pt x="44585" y="57443"/>
                  </a:lnTo>
                  <a:lnTo>
                    <a:pt x="49824" y="11637"/>
                  </a:lnTo>
                  <a:cubicBezTo>
                    <a:pt x="50210" y="9644"/>
                    <a:pt x="49406" y="6012"/>
                    <a:pt x="47799" y="5208"/>
                  </a:cubicBezTo>
                  <a:lnTo>
                    <a:pt x="252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2828925" y="1434150"/>
              <a:ext cx="779338" cy="361647"/>
            </a:xfrm>
            <a:custGeom>
              <a:avLst/>
              <a:gdLst/>
              <a:ahLst/>
              <a:cxnLst/>
              <a:rect l="l" t="t" r="r" b="b"/>
              <a:pathLst>
                <a:path w="31236" h="14476" extrusionOk="0">
                  <a:moveTo>
                    <a:pt x="18796" y="0"/>
                  </a:moveTo>
                  <a:lnTo>
                    <a:pt x="2724" y="4822"/>
                  </a:lnTo>
                  <a:cubicBezTo>
                    <a:pt x="2724" y="4822"/>
                    <a:pt x="1" y="14476"/>
                    <a:pt x="15077" y="14476"/>
                  </a:cubicBezTo>
                  <a:cubicBezTo>
                    <a:pt x="15367" y="14476"/>
                    <a:pt x="15664" y="14472"/>
                    <a:pt x="15967" y="14465"/>
                  </a:cubicBezTo>
                  <a:cubicBezTo>
                    <a:pt x="28439" y="14465"/>
                    <a:pt x="31236" y="3600"/>
                    <a:pt x="31236" y="3600"/>
                  </a:cubicBezTo>
                  <a:lnTo>
                    <a:pt x="1879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3608275" y="2518775"/>
              <a:ext cx="642925" cy="502275"/>
            </a:xfrm>
            <a:custGeom>
              <a:avLst/>
              <a:gdLst/>
              <a:ahLst/>
              <a:cxnLst/>
              <a:rect l="l" t="t" r="r" b="b"/>
              <a:pathLst>
                <a:path w="25717" h="20091" extrusionOk="0">
                  <a:moveTo>
                    <a:pt x="20091" y="0"/>
                  </a:moveTo>
                  <a:lnTo>
                    <a:pt x="1" y="15654"/>
                  </a:lnTo>
                  <a:lnTo>
                    <a:pt x="804" y="20090"/>
                  </a:lnTo>
                  <a:lnTo>
                    <a:pt x="25716" y="7618"/>
                  </a:lnTo>
                  <a:lnTo>
                    <a:pt x="200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3286850" y="2864950"/>
              <a:ext cx="341550" cy="258375"/>
            </a:xfrm>
            <a:custGeom>
              <a:avLst/>
              <a:gdLst/>
              <a:ahLst/>
              <a:cxnLst/>
              <a:rect l="l" t="t" r="r" b="b"/>
              <a:pathLst>
                <a:path w="13662" h="10335" extrusionOk="0">
                  <a:moveTo>
                    <a:pt x="7731" y="0"/>
                  </a:moveTo>
                  <a:cubicBezTo>
                    <a:pt x="4341" y="0"/>
                    <a:pt x="638" y="1203"/>
                    <a:pt x="0" y="6243"/>
                  </a:cubicBezTo>
                  <a:lnTo>
                    <a:pt x="0" y="7851"/>
                  </a:lnTo>
                  <a:cubicBezTo>
                    <a:pt x="0" y="9251"/>
                    <a:pt x="1221" y="10335"/>
                    <a:pt x="2598" y="10335"/>
                  </a:cubicBezTo>
                  <a:cubicBezTo>
                    <a:pt x="2801" y="10335"/>
                    <a:pt x="3008" y="10311"/>
                    <a:pt x="3214" y="10261"/>
                  </a:cubicBezTo>
                  <a:cubicBezTo>
                    <a:pt x="3214" y="10261"/>
                    <a:pt x="3632" y="9844"/>
                    <a:pt x="4018" y="9844"/>
                  </a:cubicBezTo>
                  <a:cubicBezTo>
                    <a:pt x="5625" y="8236"/>
                    <a:pt x="8840" y="6629"/>
                    <a:pt x="13661" y="6243"/>
                  </a:cubicBezTo>
                  <a:lnTo>
                    <a:pt x="13661" y="1004"/>
                  </a:lnTo>
                  <a:cubicBezTo>
                    <a:pt x="13661" y="1004"/>
                    <a:pt x="10827" y="0"/>
                    <a:pt x="77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3679000" y="1865425"/>
              <a:ext cx="663000" cy="855825"/>
            </a:xfrm>
            <a:custGeom>
              <a:avLst/>
              <a:gdLst/>
              <a:ahLst/>
              <a:cxnLst/>
              <a:rect l="l" t="t" r="r" b="b"/>
              <a:pathLst>
                <a:path w="26520" h="34233" extrusionOk="0">
                  <a:moveTo>
                    <a:pt x="13244" y="1"/>
                  </a:moveTo>
                  <a:lnTo>
                    <a:pt x="0" y="5626"/>
                  </a:lnTo>
                  <a:lnTo>
                    <a:pt x="15655" y="31342"/>
                  </a:lnTo>
                  <a:cubicBezTo>
                    <a:pt x="16548" y="33105"/>
                    <a:pt x="18508" y="34232"/>
                    <a:pt x="20591" y="34232"/>
                  </a:cubicBezTo>
                  <a:cubicBezTo>
                    <a:pt x="21355" y="34232"/>
                    <a:pt x="22136" y="34080"/>
                    <a:pt x="22887" y="33752"/>
                  </a:cubicBezTo>
                  <a:cubicBezTo>
                    <a:pt x="25298" y="32563"/>
                    <a:pt x="26520" y="29734"/>
                    <a:pt x="25298" y="26938"/>
                  </a:cubicBezTo>
                  <a:lnTo>
                    <a:pt x="13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3518275" y="1569225"/>
              <a:ext cx="743375" cy="808925"/>
            </a:xfrm>
            <a:custGeom>
              <a:avLst/>
              <a:gdLst/>
              <a:ahLst/>
              <a:cxnLst/>
              <a:rect l="l" t="t" r="r" b="b"/>
              <a:pathLst>
                <a:path w="29735" h="32357" extrusionOk="0">
                  <a:moveTo>
                    <a:pt x="9774" y="1"/>
                  </a:moveTo>
                  <a:cubicBezTo>
                    <a:pt x="8250" y="1"/>
                    <a:pt x="6698" y="330"/>
                    <a:pt x="5208" y="1016"/>
                  </a:cubicBezTo>
                  <a:cubicBezTo>
                    <a:pt x="1" y="3812"/>
                    <a:pt x="386" y="13874"/>
                    <a:pt x="2797" y="19081"/>
                  </a:cubicBezTo>
                  <a:lnTo>
                    <a:pt x="10448" y="32357"/>
                  </a:lnTo>
                  <a:lnTo>
                    <a:pt x="29734" y="22296"/>
                  </a:lnTo>
                  <a:lnTo>
                    <a:pt x="19287" y="5838"/>
                  </a:lnTo>
                  <a:cubicBezTo>
                    <a:pt x="17263" y="2088"/>
                    <a:pt x="13609" y="1"/>
                    <a:pt x="9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2362675" y="2518775"/>
              <a:ext cx="663025" cy="502275"/>
            </a:xfrm>
            <a:custGeom>
              <a:avLst/>
              <a:gdLst/>
              <a:ahLst/>
              <a:cxnLst/>
              <a:rect l="l" t="t" r="r" b="b"/>
              <a:pathLst>
                <a:path w="26521" h="20091" extrusionOk="0">
                  <a:moveTo>
                    <a:pt x="5626" y="0"/>
                  </a:moveTo>
                  <a:lnTo>
                    <a:pt x="1" y="7618"/>
                  </a:lnTo>
                  <a:lnTo>
                    <a:pt x="25331" y="20090"/>
                  </a:lnTo>
                  <a:lnTo>
                    <a:pt x="26520" y="15654"/>
                  </a:lnTo>
                  <a:lnTo>
                    <a:pt x="562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995925" y="2864950"/>
              <a:ext cx="341575" cy="258375"/>
            </a:xfrm>
            <a:custGeom>
              <a:avLst/>
              <a:gdLst/>
              <a:ahLst/>
              <a:cxnLst/>
              <a:rect l="l" t="t" r="r" b="b"/>
              <a:pathLst>
                <a:path w="13663" h="10335" extrusionOk="0">
                  <a:moveTo>
                    <a:pt x="6081" y="0"/>
                  </a:moveTo>
                  <a:cubicBezTo>
                    <a:pt x="2931" y="0"/>
                    <a:pt x="1" y="1004"/>
                    <a:pt x="1" y="1004"/>
                  </a:cubicBezTo>
                  <a:lnTo>
                    <a:pt x="1" y="6243"/>
                  </a:lnTo>
                  <a:cubicBezTo>
                    <a:pt x="4822" y="6629"/>
                    <a:pt x="8037" y="8236"/>
                    <a:pt x="9644" y="9844"/>
                  </a:cubicBezTo>
                  <a:cubicBezTo>
                    <a:pt x="10030" y="9844"/>
                    <a:pt x="10448" y="10261"/>
                    <a:pt x="10833" y="10261"/>
                  </a:cubicBezTo>
                  <a:cubicBezTo>
                    <a:pt x="11040" y="10311"/>
                    <a:pt x="11240" y="10335"/>
                    <a:pt x="11432" y="10335"/>
                  </a:cubicBezTo>
                  <a:cubicBezTo>
                    <a:pt x="12734" y="10335"/>
                    <a:pt x="13662" y="9251"/>
                    <a:pt x="13662" y="7851"/>
                  </a:cubicBezTo>
                  <a:lnTo>
                    <a:pt x="13662" y="6243"/>
                  </a:lnTo>
                  <a:cubicBezTo>
                    <a:pt x="13242" y="1203"/>
                    <a:pt x="9529" y="0"/>
                    <a:pt x="608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272675" y="1865425"/>
              <a:ext cx="663000" cy="855825"/>
            </a:xfrm>
            <a:custGeom>
              <a:avLst/>
              <a:gdLst/>
              <a:ahLst/>
              <a:cxnLst/>
              <a:rect l="l" t="t" r="r" b="b"/>
              <a:pathLst>
                <a:path w="26520" h="34233" extrusionOk="0">
                  <a:moveTo>
                    <a:pt x="13244" y="1"/>
                  </a:moveTo>
                  <a:lnTo>
                    <a:pt x="1190" y="26938"/>
                  </a:lnTo>
                  <a:cubicBezTo>
                    <a:pt x="1" y="29734"/>
                    <a:pt x="1190" y="32563"/>
                    <a:pt x="3601" y="33752"/>
                  </a:cubicBezTo>
                  <a:cubicBezTo>
                    <a:pt x="4360" y="34080"/>
                    <a:pt x="5118" y="34232"/>
                    <a:pt x="5850" y="34232"/>
                  </a:cubicBezTo>
                  <a:cubicBezTo>
                    <a:pt x="7846" y="34232"/>
                    <a:pt x="9658" y="33105"/>
                    <a:pt x="10833" y="31342"/>
                  </a:cubicBezTo>
                  <a:lnTo>
                    <a:pt x="26520" y="5626"/>
                  </a:lnTo>
                  <a:lnTo>
                    <a:pt x="13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353050" y="1573925"/>
              <a:ext cx="703175" cy="804225"/>
            </a:xfrm>
            <a:custGeom>
              <a:avLst/>
              <a:gdLst/>
              <a:ahLst/>
              <a:cxnLst/>
              <a:rect l="l" t="t" r="r" b="b"/>
              <a:pathLst>
                <a:path w="28127" h="32169" extrusionOk="0">
                  <a:moveTo>
                    <a:pt x="18279" y="1"/>
                  </a:moveTo>
                  <a:cubicBezTo>
                    <a:pt x="18214" y="1"/>
                    <a:pt x="18143" y="8"/>
                    <a:pt x="18065" y="24"/>
                  </a:cubicBezTo>
                  <a:cubicBezTo>
                    <a:pt x="14851" y="410"/>
                    <a:pt x="12054" y="2435"/>
                    <a:pt x="10447" y="5650"/>
                  </a:cubicBezTo>
                  <a:lnTo>
                    <a:pt x="0" y="22108"/>
                  </a:lnTo>
                  <a:lnTo>
                    <a:pt x="19287" y="32169"/>
                  </a:lnTo>
                  <a:lnTo>
                    <a:pt x="25716" y="20918"/>
                  </a:lnTo>
                  <a:cubicBezTo>
                    <a:pt x="28127" y="15679"/>
                    <a:pt x="19673" y="5650"/>
                    <a:pt x="19673" y="5650"/>
                  </a:cubicBezTo>
                  <a:cubicBezTo>
                    <a:pt x="17756" y="4877"/>
                    <a:pt x="19913" y="1"/>
                    <a:pt x="1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3347100" y="3242025"/>
              <a:ext cx="663000" cy="695525"/>
            </a:xfrm>
            <a:custGeom>
              <a:avLst/>
              <a:gdLst/>
              <a:ahLst/>
              <a:cxnLst/>
              <a:rect l="l" t="t" r="r" b="b"/>
              <a:pathLst>
                <a:path w="26520" h="27821" extrusionOk="0">
                  <a:moveTo>
                    <a:pt x="1" y="0"/>
                  </a:moveTo>
                  <a:lnTo>
                    <a:pt x="2026" y="9644"/>
                  </a:lnTo>
                  <a:lnTo>
                    <a:pt x="10448" y="13244"/>
                  </a:lnTo>
                  <a:cubicBezTo>
                    <a:pt x="10448" y="13244"/>
                    <a:pt x="18902" y="21698"/>
                    <a:pt x="20895" y="26101"/>
                  </a:cubicBezTo>
                  <a:cubicBezTo>
                    <a:pt x="21237" y="27101"/>
                    <a:pt x="22095" y="27820"/>
                    <a:pt x="23064" y="27820"/>
                  </a:cubicBezTo>
                  <a:cubicBezTo>
                    <a:pt x="23280" y="27820"/>
                    <a:pt x="23501" y="27785"/>
                    <a:pt x="23723" y="27709"/>
                  </a:cubicBezTo>
                  <a:cubicBezTo>
                    <a:pt x="25331" y="27709"/>
                    <a:pt x="26520" y="26905"/>
                    <a:pt x="26520" y="22887"/>
                  </a:cubicBezTo>
                  <a:cubicBezTo>
                    <a:pt x="25716" y="16072"/>
                    <a:pt x="20895" y="14851"/>
                    <a:pt x="18484" y="10447"/>
                  </a:cubicBezTo>
                  <a:cubicBezTo>
                    <a:pt x="16870" y="6855"/>
                    <a:pt x="16036" y="5392"/>
                    <a:pt x="13848" y="5392"/>
                  </a:cubicBezTo>
                  <a:cubicBezTo>
                    <a:pt x="13335" y="5392"/>
                    <a:pt x="12746" y="5473"/>
                    <a:pt x="12055" y="5625"/>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960875" y="2675850"/>
              <a:ext cx="1486700" cy="887625"/>
            </a:xfrm>
            <a:custGeom>
              <a:avLst/>
              <a:gdLst/>
              <a:ahLst/>
              <a:cxnLst/>
              <a:rect l="l" t="t" r="r" b="b"/>
              <a:pathLst>
                <a:path w="59468" h="35505" extrusionOk="0">
                  <a:moveTo>
                    <a:pt x="11908" y="1"/>
                  </a:moveTo>
                  <a:cubicBezTo>
                    <a:pt x="8425" y="1"/>
                    <a:pt x="5252" y="1353"/>
                    <a:pt x="3215" y="4164"/>
                  </a:cubicBezTo>
                  <a:cubicBezTo>
                    <a:pt x="1" y="8986"/>
                    <a:pt x="419" y="16218"/>
                    <a:pt x="5240" y="19433"/>
                  </a:cubicBezTo>
                  <a:lnTo>
                    <a:pt x="46610" y="35505"/>
                  </a:lnTo>
                  <a:lnTo>
                    <a:pt x="59468" y="21426"/>
                  </a:lnTo>
                  <a:lnTo>
                    <a:pt x="18098" y="1335"/>
                  </a:lnTo>
                  <a:cubicBezTo>
                    <a:pt x="16038" y="452"/>
                    <a:pt x="13921" y="1"/>
                    <a:pt x="119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885025" y="3221925"/>
              <a:ext cx="663000" cy="695525"/>
            </a:xfrm>
            <a:custGeom>
              <a:avLst/>
              <a:gdLst/>
              <a:ahLst/>
              <a:cxnLst/>
              <a:rect l="l" t="t" r="r" b="b"/>
              <a:pathLst>
                <a:path w="26520" h="27821" extrusionOk="0">
                  <a:moveTo>
                    <a:pt x="26520" y="1"/>
                  </a:moveTo>
                  <a:lnTo>
                    <a:pt x="14466" y="5626"/>
                  </a:lnTo>
                  <a:cubicBezTo>
                    <a:pt x="13854" y="5473"/>
                    <a:pt x="13330" y="5392"/>
                    <a:pt x="12865" y="5392"/>
                  </a:cubicBezTo>
                  <a:cubicBezTo>
                    <a:pt x="10887" y="5392"/>
                    <a:pt x="9989" y="6855"/>
                    <a:pt x="8037" y="10448"/>
                  </a:cubicBezTo>
                  <a:cubicBezTo>
                    <a:pt x="6044" y="14851"/>
                    <a:pt x="804" y="16073"/>
                    <a:pt x="419" y="22887"/>
                  </a:cubicBezTo>
                  <a:cubicBezTo>
                    <a:pt x="1" y="26905"/>
                    <a:pt x="1608" y="27709"/>
                    <a:pt x="2830" y="27709"/>
                  </a:cubicBezTo>
                  <a:cubicBezTo>
                    <a:pt x="3046" y="27785"/>
                    <a:pt x="3263" y="27821"/>
                    <a:pt x="3479" y="27821"/>
                  </a:cubicBezTo>
                  <a:cubicBezTo>
                    <a:pt x="4450" y="27821"/>
                    <a:pt x="5387" y="27101"/>
                    <a:pt x="6044" y="26102"/>
                  </a:cubicBezTo>
                  <a:cubicBezTo>
                    <a:pt x="7651" y="21698"/>
                    <a:pt x="16073" y="13244"/>
                    <a:pt x="16073" y="13244"/>
                  </a:cubicBezTo>
                  <a:lnTo>
                    <a:pt x="24527" y="9644"/>
                  </a:lnTo>
                  <a:lnTo>
                    <a:pt x="265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3286850" y="2666975"/>
              <a:ext cx="1396675" cy="936700"/>
            </a:xfrm>
            <a:custGeom>
              <a:avLst/>
              <a:gdLst/>
              <a:ahLst/>
              <a:cxnLst/>
              <a:rect l="l" t="t" r="r" b="b"/>
              <a:pathLst>
                <a:path w="55867" h="37468" extrusionOk="0">
                  <a:moveTo>
                    <a:pt x="43228" y="0"/>
                  </a:moveTo>
                  <a:cubicBezTo>
                    <a:pt x="41273" y="0"/>
                    <a:pt x="39367" y="533"/>
                    <a:pt x="37770" y="1690"/>
                  </a:cubicBezTo>
                  <a:lnTo>
                    <a:pt x="0" y="22199"/>
                  </a:lnTo>
                  <a:lnTo>
                    <a:pt x="8036" y="37467"/>
                  </a:lnTo>
                  <a:lnTo>
                    <a:pt x="50627" y="19788"/>
                  </a:lnTo>
                  <a:cubicBezTo>
                    <a:pt x="55449" y="16573"/>
                    <a:pt x="55867" y="9341"/>
                    <a:pt x="52653" y="4519"/>
                  </a:cubicBezTo>
                  <a:cubicBezTo>
                    <a:pt x="50328" y="1681"/>
                    <a:pt x="46701" y="0"/>
                    <a:pt x="432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157275" y="4166175"/>
              <a:ext cx="5243575" cy="582650"/>
            </a:xfrm>
            <a:custGeom>
              <a:avLst/>
              <a:gdLst/>
              <a:ahLst/>
              <a:cxnLst/>
              <a:rect l="l" t="t" r="r" b="b"/>
              <a:pathLst>
                <a:path w="209743" h="23306" extrusionOk="0">
                  <a:moveTo>
                    <a:pt x="0" y="0"/>
                  </a:moveTo>
                  <a:lnTo>
                    <a:pt x="0" y="23305"/>
                  </a:lnTo>
                  <a:lnTo>
                    <a:pt x="209742" y="23305"/>
                  </a:lnTo>
                  <a:lnTo>
                    <a:pt x="209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6119550" y="4748800"/>
              <a:ext cx="281300" cy="703175"/>
            </a:xfrm>
            <a:custGeom>
              <a:avLst/>
              <a:gdLst/>
              <a:ahLst/>
              <a:cxnLst/>
              <a:rect l="l" t="t" r="r" b="b"/>
              <a:pathLst>
                <a:path w="11252" h="28127" extrusionOk="0">
                  <a:moveTo>
                    <a:pt x="1" y="0"/>
                  </a:moveTo>
                  <a:lnTo>
                    <a:pt x="1" y="28127"/>
                  </a:lnTo>
                  <a:lnTo>
                    <a:pt x="11251" y="28127"/>
                  </a:lnTo>
                  <a:lnTo>
                    <a:pt x="11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157275" y="4748800"/>
              <a:ext cx="271650" cy="703175"/>
            </a:xfrm>
            <a:custGeom>
              <a:avLst/>
              <a:gdLst/>
              <a:ahLst/>
              <a:cxnLst/>
              <a:rect l="l" t="t" r="r" b="b"/>
              <a:pathLst>
                <a:path w="10866" h="28127" extrusionOk="0">
                  <a:moveTo>
                    <a:pt x="0" y="0"/>
                  </a:moveTo>
                  <a:lnTo>
                    <a:pt x="0" y="28127"/>
                  </a:lnTo>
                  <a:lnTo>
                    <a:pt x="10865" y="28127"/>
                  </a:lnTo>
                  <a:lnTo>
                    <a:pt x="108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1649875" y="4748800"/>
              <a:ext cx="210575" cy="351200"/>
            </a:xfrm>
            <a:custGeom>
              <a:avLst/>
              <a:gdLst/>
              <a:ahLst/>
              <a:cxnLst/>
              <a:rect l="l" t="t" r="r" b="b"/>
              <a:pathLst>
                <a:path w="8423" h="14048" extrusionOk="0">
                  <a:moveTo>
                    <a:pt x="1" y="0"/>
                  </a:moveTo>
                  <a:lnTo>
                    <a:pt x="1" y="14047"/>
                  </a:lnTo>
                  <a:lnTo>
                    <a:pt x="8423" y="14047"/>
                  </a:lnTo>
                  <a:lnTo>
                    <a:pt x="84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5708125" y="4748800"/>
              <a:ext cx="210550" cy="351200"/>
            </a:xfrm>
            <a:custGeom>
              <a:avLst/>
              <a:gdLst/>
              <a:ahLst/>
              <a:cxnLst/>
              <a:rect l="l" t="t" r="r" b="b"/>
              <a:pathLst>
                <a:path w="8422" h="14048" extrusionOk="0">
                  <a:moveTo>
                    <a:pt x="0" y="0"/>
                  </a:moveTo>
                  <a:lnTo>
                    <a:pt x="0" y="14047"/>
                  </a:lnTo>
                  <a:lnTo>
                    <a:pt x="8422" y="14047"/>
                  </a:lnTo>
                  <a:lnTo>
                    <a:pt x="84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1076925" y="3532925"/>
              <a:ext cx="5404275" cy="633275"/>
            </a:xfrm>
            <a:custGeom>
              <a:avLst/>
              <a:gdLst/>
              <a:ahLst/>
              <a:cxnLst/>
              <a:rect l="l" t="t" r="r" b="b"/>
              <a:pathLst>
                <a:path w="216171" h="25331" extrusionOk="0">
                  <a:moveTo>
                    <a:pt x="4822" y="0"/>
                  </a:moveTo>
                  <a:cubicBezTo>
                    <a:pt x="2025" y="0"/>
                    <a:pt x="0" y="2411"/>
                    <a:pt x="0" y="4822"/>
                  </a:cubicBezTo>
                  <a:lnTo>
                    <a:pt x="0" y="20509"/>
                  </a:lnTo>
                  <a:cubicBezTo>
                    <a:pt x="0" y="23305"/>
                    <a:pt x="2025" y="25330"/>
                    <a:pt x="4822" y="25330"/>
                  </a:cubicBezTo>
                  <a:lnTo>
                    <a:pt x="211767" y="25330"/>
                  </a:lnTo>
                  <a:cubicBezTo>
                    <a:pt x="214178" y="25330"/>
                    <a:pt x="216171" y="23305"/>
                    <a:pt x="216171" y="20509"/>
                  </a:cubicBezTo>
                  <a:lnTo>
                    <a:pt x="216171" y="4822"/>
                  </a:lnTo>
                  <a:cubicBezTo>
                    <a:pt x="216171" y="2411"/>
                    <a:pt x="214178" y="0"/>
                    <a:pt x="2117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1228000" y="2956200"/>
              <a:ext cx="4319425" cy="1302700"/>
            </a:xfrm>
            <a:custGeom>
              <a:avLst/>
              <a:gdLst/>
              <a:ahLst/>
              <a:cxnLst/>
              <a:rect l="l" t="t" r="r" b="b"/>
              <a:pathLst>
                <a:path w="172777" h="52108" extrusionOk="0">
                  <a:moveTo>
                    <a:pt x="127847" y="0"/>
                  </a:moveTo>
                  <a:cubicBezTo>
                    <a:pt x="123210" y="0"/>
                    <a:pt x="117686" y="640"/>
                    <a:pt x="110898" y="2176"/>
                  </a:cubicBezTo>
                  <a:cubicBezTo>
                    <a:pt x="88862" y="7180"/>
                    <a:pt x="84871" y="12819"/>
                    <a:pt x="76626" y="12819"/>
                  </a:cubicBezTo>
                  <a:cubicBezTo>
                    <a:pt x="73590" y="12819"/>
                    <a:pt x="69978" y="12054"/>
                    <a:pt x="64675" y="10212"/>
                  </a:cubicBezTo>
                  <a:cubicBezTo>
                    <a:pt x="56862" y="7608"/>
                    <a:pt x="48855" y="5599"/>
                    <a:pt x="40436" y="5599"/>
                  </a:cubicBezTo>
                  <a:cubicBezTo>
                    <a:pt x="28072" y="5599"/>
                    <a:pt x="14821" y="9931"/>
                    <a:pt x="0" y="23069"/>
                  </a:cubicBezTo>
                  <a:cubicBezTo>
                    <a:pt x="0" y="23069"/>
                    <a:pt x="996" y="23023"/>
                    <a:pt x="2700" y="23023"/>
                  </a:cubicBezTo>
                  <a:cubicBezTo>
                    <a:pt x="12141" y="23023"/>
                    <a:pt x="43329" y="24453"/>
                    <a:pt x="47413" y="43160"/>
                  </a:cubicBezTo>
                  <a:cubicBezTo>
                    <a:pt x="48619" y="48788"/>
                    <a:pt x="54049" y="52108"/>
                    <a:pt x="59980" y="52108"/>
                  </a:cubicBezTo>
                  <a:cubicBezTo>
                    <a:pt x="65904" y="52108"/>
                    <a:pt x="72327" y="48797"/>
                    <a:pt x="75539" y="41167"/>
                  </a:cubicBezTo>
                  <a:cubicBezTo>
                    <a:pt x="80972" y="28345"/>
                    <a:pt x="81158" y="23050"/>
                    <a:pt x="95990" y="23050"/>
                  </a:cubicBezTo>
                  <a:cubicBezTo>
                    <a:pt x="96515" y="23050"/>
                    <a:pt x="97059" y="23056"/>
                    <a:pt x="97623" y="23069"/>
                  </a:cubicBezTo>
                  <a:lnTo>
                    <a:pt x="170365" y="23069"/>
                  </a:lnTo>
                  <a:cubicBezTo>
                    <a:pt x="170365" y="23069"/>
                    <a:pt x="172776" y="18666"/>
                    <a:pt x="159501" y="12237"/>
                  </a:cubicBezTo>
                  <a:cubicBezTo>
                    <a:pt x="149242" y="7556"/>
                    <a:pt x="143786" y="0"/>
                    <a:pt x="127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291;p48">
            <a:extLst>
              <a:ext uri="{FF2B5EF4-FFF2-40B4-BE49-F238E27FC236}">
                <a16:creationId xmlns:a16="http://schemas.microsoft.com/office/drawing/2014/main" id="{1EEB500F-0FAC-AE96-B186-D218CA83FD98}"/>
              </a:ext>
            </a:extLst>
          </p:cNvPr>
          <p:cNvSpPr txBox="1">
            <a:spLocks/>
          </p:cNvSpPr>
          <p:nvPr/>
        </p:nvSpPr>
        <p:spPr>
          <a:xfrm>
            <a:off x="600044" y="696469"/>
            <a:ext cx="2059479"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1pPr>
            <a:lvl2pPr marR="0" lvl="1"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2pPr>
            <a:lvl3pPr marR="0" lvl="2"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3pPr>
            <a:lvl4pPr marR="0" lvl="3"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4pPr>
            <a:lvl5pPr marR="0" lvl="4"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5pPr>
            <a:lvl6pPr marR="0" lvl="5"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6pPr>
            <a:lvl7pPr marR="0" lvl="6"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7pPr>
            <a:lvl8pPr marR="0" lvl="7"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8pPr>
            <a:lvl9pPr marR="0" lvl="8"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9pPr>
          </a:lstStyle>
          <a:p>
            <a:pPr>
              <a:buSzPts val="1100"/>
              <a:buFont typeface="Arial"/>
              <a:buNone/>
            </a:pPr>
            <a:r>
              <a:rPr lang="en-US" sz="2000" dirty="0">
                <a:latin typeface="HP Simplified Jpan" panose="020B0500000000000000" pitchFamily="34" charset="-128"/>
                <a:ea typeface="HP Simplified Jpan" panose="020B0500000000000000" pitchFamily="34" charset="-128"/>
              </a:rPr>
              <a:t>D</a:t>
            </a:r>
            <a:r>
              <a:rPr lang="en-ID" sz="2000" dirty="0" err="1">
                <a:latin typeface="HP Simplified Jpan" panose="020B0500000000000000" pitchFamily="34" charset="-128"/>
                <a:ea typeface="HP Simplified Jpan" panose="020B0500000000000000" pitchFamily="34" charset="-128"/>
              </a:rPr>
              <a:t>ata</a:t>
            </a:r>
            <a:r>
              <a:rPr lang="en-ID" sz="2000" dirty="0">
                <a:latin typeface="HP Simplified Jpan" panose="020B0500000000000000" pitchFamily="34" charset="-128"/>
                <a:ea typeface="HP Simplified Jpan" panose="020B0500000000000000" pitchFamily="34" charset="-128"/>
              </a:rPr>
              <a:t> Cleansing</a:t>
            </a:r>
          </a:p>
        </p:txBody>
      </p:sp>
      <p:pic>
        <p:nvPicPr>
          <p:cNvPr id="3" name="Picture 2">
            <a:extLst>
              <a:ext uri="{FF2B5EF4-FFF2-40B4-BE49-F238E27FC236}">
                <a16:creationId xmlns:a16="http://schemas.microsoft.com/office/drawing/2014/main" id="{14276F56-E674-5504-AAD9-1E181DCDB911}"/>
              </a:ext>
            </a:extLst>
          </p:cNvPr>
          <p:cNvPicPr>
            <a:picLocks noChangeAspect="1"/>
          </p:cNvPicPr>
          <p:nvPr/>
        </p:nvPicPr>
        <p:blipFill>
          <a:blip r:embed="rId3"/>
          <a:stretch>
            <a:fillRect/>
          </a:stretch>
        </p:blipFill>
        <p:spPr>
          <a:xfrm>
            <a:off x="524604" y="1359600"/>
            <a:ext cx="3373691" cy="3623997"/>
          </a:xfrm>
          <a:prstGeom prst="rect">
            <a:avLst/>
          </a:prstGeom>
        </p:spPr>
      </p:pic>
      <p:pic>
        <p:nvPicPr>
          <p:cNvPr id="5" name="Picture 4">
            <a:extLst>
              <a:ext uri="{FF2B5EF4-FFF2-40B4-BE49-F238E27FC236}">
                <a16:creationId xmlns:a16="http://schemas.microsoft.com/office/drawing/2014/main" id="{0D52C35C-E6C1-6630-0152-E581B466CCDC}"/>
              </a:ext>
            </a:extLst>
          </p:cNvPr>
          <p:cNvPicPr>
            <a:picLocks noChangeAspect="1"/>
          </p:cNvPicPr>
          <p:nvPr/>
        </p:nvPicPr>
        <p:blipFill>
          <a:blip r:embed="rId4"/>
          <a:stretch>
            <a:fillRect/>
          </a:stretch>
        </p:blipFill>
        <p:spPr>
          <a:xfrm>
            <a:off x="4080294" y="1379984"/>
            <a:ext cx="4913000" cy="539031"/>
          </a:xfrm>
          <a:prstGeom prst="rect">
            <a:avLst/>
          </a:prstGeom>
        </p:spPr>
      </p:pic>
      <p:sp>
        <p:nvSpPr>
          <p:cNvPr id="6" name="Oval 5">
            <a:extLst>
              <a:ext uri="{FF2B5EF4-FFF2-40B4-BE49-F238E27FC236}">
                <a16:creationId xmlns:a16="http://schemas.microsoft.com/office/drawing/2014/main" id="{8401F8F0-FE81-FA29-C37C-C3CFB4F35E2C}"/>
              </a:ext>
            </a:extLst>
          </p:cNvPr>
          <p:cNvSpPr/>
          <p:nvPr/>
        </p:nvSpPr>
        <p:spPr>
          <a:xfrm>
            <a:off x="524604" y="3820597"/>
            <a:ext cx="775278" cy="2100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Oval 6">
            <a:extLst>
              <a:ext uri="{FF2B5EF4-FFF2-40B4-BE49-F238E27FC236}">
                <a16:creationId xmlns:a16="http://schemas.microsoft.com/office/drawing/2014/main" id="{231D3CE3-9690-E3AA-16A7-C420A1596B03}"/>
              </a:ext>
            </a:extLst>
          </p:cNvPr>
          <p:cNvSpPr/>
          <p:nvPr/>
        </p:nvSpPr>
        <p:spPr>
          <a:xfrm>
            <a:off x="512696" y="4783661"/>
            <a:ext cx="844932" cy="21004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3195583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3835875" y="879400"/>
            <a:ext cx="1472400" cy="14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title"/>
          </p:nvPr>
        </p:nvSpPr>
        <p:spPr>
          <a:xfrm>
            <a:off x="1801975" y="2442775"/>
            <a:ext cx="5540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HP Simplified Jpan" panose="020B0500000000000000" pitchFamily="34" charset="-128"/>
                <a:ea typeface="HP Simplified Jpan" panose="020B0500000000000000" pitchFamily="34" charset="-128"/>
              </a:rPr>
              <a:t>`E</a:t>
            </a:r>
            <a:r>
              <a:rPr lang="en-ID" dirty="0" err="1">
                <a:latin typeface="HP Simplified Jpan" panose="020B0500000000000000" pitchFamily="34" charset="-128"/>
                <a:ea typeface="HP Simplified Jpan" panose="020B0500000000000000" pitchFamily="34" charset="-128"/>
              </a:rPr>
              <a:t>xploratory</a:t>
            </a:r>
            <a:r>
              <a:rPr lang="en-ID" dirty="0">
                <a:latin typeface="HP Simplified Jpan" panose="020B0500000000000000" pitchFamily="34" charset="-128"/>
                <a:ea typeface="HP Simplified Jpan" panose="020B0500000000000000" pitchFamily="34" charset="-128"/>
              </a:rPr>
              <a:t> Data Analysis`</a:t>
            </a:r>
          </a:p>
        </p:txBody>
      </p:sp>
      <p:sp>
        <p:nvSpPr>
          <p:cNvPr id="507" name="Google Shape;507;p35"/>
          <p:cNvSpPr txBox="1">
            <a:spLocks noGrp="1"/>
          </p:cNvSpPr>
          <p:nvPr>
            <p:ph type="title" idx="2"/>
          </p:nvPr>
        </p:nvSpPr>
        <p:spPr>
          <a:xfrm>
            <a:off x="3591525" y="1139650"/>
            <a:ext cx="19611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09" name="Google Shape;509;p35"/>
          <p:cNvSpPr/>
          <p:nvPr/>
        </p:nvSpPr>
        <p:spPr>
          <a:xfrm rot="-685266">
            <a:off x="5911291" y="432501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rot="-8099224">
            <a:off x="3490952" y="417513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625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88"/>
        <p:cNvGrpSpPr/>
        <p:nvPr/>
      </p:nvGrpSpPr>
      <p:grpSpPr>
        <a:xfrm>
          <a:off x="0" y="0"/>
          <a:ext cx="0" cy="0"/>
          <a:chOff x="0" y="0"/>
          <a:chExt cx="0" cy="0"/>
        </a:xfrm>
      </p:grpSpPr>
      <p:sp>
        <p:nvSpPr>
          <p:cNvPr id="1289" name="Google Shape;1289;p48"/>
          <p:cNvSpPr txBox="1">
            <a:spLocks noGrp="1"/>
          </p:cNvSpPr>
          <p:nvPr>
            <p:ph type="title"/>
          </p:nvPr>
        </p:nvSpPr>
        <p:spPr>
          <a:xfrm>
            <a:off x="1906936" y="-92159"/>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HP Simplified Jpan" panose="020B0500000000000000" pitchFamily="34" charset="-128"/>
                <a:ea typeface="HP Simplified Jpan" panose="020B0500000000000000" pitchFamily="34" charset="-128"/>
              </a:rPr>
              <a:t>Exploratory Data Analysis I</a:t>
            </a:r>
            <a:endParaRPr dirty="0">
              <a:solidFill>
                <a:srgbClr val="002060"/>
              </a:solidFill>
              <a:latin typeface="HP Simplified Jpan" panose="020B0500000000000000" pitchFamily="34" charset="-128"/>
              <a:ea typeface="HP Simplified Jpan" panose="020B0500000000000000" pitchFamily="34" charset="-128"/>
            </a:endParaRPr>
          </a:p>
        </p:txBody>
      </p:sp>
      <p:sp>
        <p:nvSpPr>
          <p:cNvPr id="1293" name="Google Shape;1293;p48"/>
          <p:cNvSpPr txBox="1">
            <a:spLocks noGrp="1"/>
          </p:cNvSpPr>
          <p:nvPr>
            <p:ph type="title" idx="4294967295"/>
          </p:nvPr>
        </p:nvSpPr>
        <p:spPr>
          <a:xfrm>
            <a:off x="574097" y="721277"/>
            <a:ext cx="6918955" cy="4662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n-US" sz="1600" dirty="0">
                <a:solidFill>
                  <a:srgbClr val="002060"/>
                </a:solidFill>
                <a:latin typeface="HP Simplified Jpan" panose="020B0500000000000000" pitchFamily="34" charset="-128"/>
                <a:ea typeface="HP Simplified Jpan" panose="020B0500000000000000" pitchFamily="34" charset="-128"/>
                <a:sym typeface="Lexend SemiBold"/>
              </a:rPr>
              <a:t>How does Sleep Disorder by Gender compare?</a:t>
            </a:r>
            <a:endParaRPr sz="1600" dirty="0">
              <a:solidFill>
                <a:srgbClr val="002060"/>
              </a:solidFill>
              <a:latin typeface="HP Simplified Jpan" panose="020B0500000000000000" pitchFamily="34" charset="-128"/>
              <a:ea typeface="HP Simplified Jpan" panose="020B0500000000000000" pitchFamily="34" charset="-128"/>
              <a:sym typeface="Lexend SemiBold"/>
            </a:endParaRPr>
          </a:p>
        </p:txBody>
      </p:sp>
      <p:sp>
        <p:nvSpPr>
          <p:cNvPr id="2" name="Rectangle 1">
            <a:extLst>
              <a:ext uri="{FF2B5EF4-FFF2-40B4-BE49-F238E27FC236}">
                <a16:creationId xmlns:a16="http://schemas.microsoft.com/office/drawing/2014/main" id="{AFCD35D3-C763-01D2-A7B9-CB6094561C44}"/>
              </a:ext>
            </a:extLst>
          </p:cNvPr>
          <p:cNvSpPr/>
          <p:nvPr/>
        </p:nvSpPr>
        <p:spPr>
          <a:xfrm>
            <a:off x="708212" y="621242"/>
            <a:ext cx="8435783" cy="173922"/>
          </a:xfrm>
          <a:prstGeom prst="rect">
            <a:avLst/>
          </a:prstGeom>
          <a:solidFill>
            <a:schemeClr val="accent4">
              <a:lumMod val="50000"/>
            </a:schemeClr>
          </a:solidFill>
          <a:ln>
            <a:solidFill>
              <a:schemeClr val="accent1">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pic>
        <p:nvPicPr>
          <p:cNvPr id="4" name="Picture 3">
            <a:extLst>
              <a:ext uri="{FF2B5EF4-FFF2-40B4-BE49-F238E27FC236}">
                <a16:creationId xmlns:a16="http://schemas.microsoft.com/office/drawing/2014/main" id="{62A80172-08C2-F6F5-0032-21A327D98A7E}"/>
              </a:ext>
            </a:extLst>
          </p:cNvPr>
          <p:cNvPicPr>
            <a:picLocks noChangeAspect="1"/>
          </p:cNvPicPr>
          <p:nvPr/>
        </p:nvPicPr>
        <p:blipFill>
          <a:blip r:embed="rId3"/>
          <a:stretch>
            <a:fillRect/>
          </a:stretch>
        </p:blipFill>
        <p:spPr>
          <a:xfrm>
            <a:off x="544599" y="1205523"/>
            <a:ext cx="4060263" cy="3384406"/>
          </a:xfrm>
          <a:prstGeom prst="rect">
            <a:avLst/>
          </a:prstGeom>
        </p:spPr>
      </p:pic>
      <p:grpSp>
        <p:nvGrpSpPr>
          <p:cNvPr id="5" name="Google Shape;2852;p67">
            <a:extLst>
              <a:ext uri="{FF2B5EF4-FFF2-40B4-BE49-F238E27FC236}">
                <a16:creationId xmlns:a16="http://schemas.microsoft.com/office/drawing/2014/main" id="{1AEFFF0F-60AF-18AF-71CC-4F5385AF12CA}"/>
              </a:ext>
            </a:extLst>
          </p:cNvPr>
          <p:cNvGrpSpPr/>
          <p:nvPr/>
        </p:nvGrpSpPr>
        <p:grpSpPr>
          <a:xfrm>
            <a:off x="4604863" y="977153"/>
            <a:ext cx="4288126" cy="3852042"/>
            <a:chOff x="4411970" y="2726085"/>
            <a:chExt cx="643107" cy="193659"/>
          </a:xfrm>
        </p:grpSpPr>
        <p:sp>
          <p:nvSpPr>
            <p:cNvPr id="6" name="Google Shape;2853;p67">
              <a:extLst>
                <a:ext uri="{FF2B5EF4-FFF2-40B4-BE49-F238E27FC236}">
                  <a16:creationId xmlns:a16="http://schemas.microsoft.com/office/drawing/2014/main" id="{439DF04D-9C03-6B75-1EDF-9CC9F7465ED7}"/>
                </a:ext>
              </a:extLst>
            </p:cNvPr>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54;p67">
              <a:extLst>
                <a:ext uri="{FF2B5EF4-FFF2-40B4-BE49-F238E27FC236}">
                  <a16:creationId xmlns:a16="http://schemas.microsoft.com/office/drawing/2014/main" id="{88D6C0E8-BEC4-755A-5B4D-DBC5AD0A8CC1}"/>
                </a:ext>
              </a:extLst>
            </p:cNvPr>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55;p67">
              <a:extLst>
                <a:ext uri="{FF2B5EF4-FFF2-40B4-BE49-F238E27FC236}">
                  <a16:creationId xmlns:a16="http://schemas.microsoft.com/office/drawing/2014/main" id="{C73B8933-F58F-EDB7-6CCD-B46C6AEDA7D2}"/>
                </a:ext>
              </a:extLst>
            </p:cNvPr>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TextBox 9">
            <a:extLst>
              <a:ext uri="{FF2B5EF4-FFF2-40B4-BE49-F238E27FC236}">
                <a16:creationId xmlns:a16="http://schemas.microsoft.com/office/drawing/2014/main" id="{54576079-E834-3153-E189-F280F053985A}"/>
              </a:ext>
            </a:extLst>
          </p:cNvPr>
          <p:cNvSpPr txBox="1"/>
          <p:nvPr/>
        </p:nvSpPr>
        <p:spPr>
          <a:xfrm>
            <a:off x="5238913" y="1369466"/>
            <a:ext cx="3396715" cy="3108543"/>
          </a:xfrm>
          <a:prstGeom prst="rect">
            <a:avLst/>
          </a:prstGeom>
          <a:noFill/>
        </p:spPr>
        <p:txBody>
          <a:bodyPr wrap="square">
            <a:spAutoFit/>
          </a:bodyPr>
          <a:lstStyle/>
          <a:p>
            <a:r>
              <a:rPr lang="en-US" dirty="0">
                <a:solidFill>
                  <a:srgbClr val="002060"/>
                </a:solidFill>
                <a:latin typeface="Mongolian Baiti" panose="03000500000000000000" pitchFamily="66" charset="0"/>
                <a:cs typeface="Mongolian Baiti" panose="03000500000000000000" pitchFamily="66" charset="0"/>
              </a:rPr>
              <a:t>it appears that females experience a significantly higher prevalence of sleep apnea, with an incidence increase of </a:t>
            </a:r>
            <a:r>
              <a:rPr lang="en-US" sz="2400" dirty="0">
                <a:solidFill>
                  <a:srgbClr val="002060"/>
                </a:solidFill>
                <a:latin typeface="Mongolian Baiti" panose="03000500000000000000" pitchFamily="66" charset="0"/>
                <a:cs typeface="Mongolian Baiti" panose="03000500000000000000" pitchFamily="66" charset="0"/>
              </a:rPr>
              <a:t>17.9% </a:t>
            </a:r>
            <a:r>
              <a:rPr lang="en-US" dirty="0">
                <a:solidFill>
                  <a:srgbClr val="002060"/>
                </a:solidFill>
                <a:latin typeface="Mongolian Baiti" panose="03000500000000000000" pitchFamily="66" charset="0"/>
                <a:cs typeface="Mongolian Baiti" panose="03000500000000000000" pitchFamily="66" charset="0"/>
              </a:rPr>
              <a:t>compared to males. On the other hand, males tend to have a higher prevalence of insomnia by </a:t>
            </a:r>
            <a:r>
              <a:rPr lang="en-US" sz="2400" dirty="0">
                <a:solidFill>
                  <a:srgbClr val="002060"/>
                </a:solidFill>
                <a:latin typeface="Mongolian Baiti" panose="03000500000000000000" pitchFamily="66" charset="0"/>
                <a:cs typeface="Mongolian Baiti" panose="03000500000000000000" pitchFamily="66" charset="0"/>
              </a:rPr>
              <a:t>11%</a:t>
            </a:r>
            <a:r>
              <a:rPr lang="en-US" dirty="0">
                <a:solidFill>
                  <a:srgbClr val="002060"/>
                </a:solidFill>
                <a:latin typeface="Mongolian Baiti" panose="03000500000000000000" pitchFamily="66" charset="0"/>
                <a:cs typeface="Mongolian Baiti" panose="03000500000000000000" pitchFamily="66" charset="0"/>
              </a:rPr>
              <a:t>, although this difference is not statistically significant compared to females. Therefore, it can be concluded that </a:t>
            </a:r>
            <a:r>
              <a:rPr lang="en-US" sz="1600" b="1" dirty="0">
                <a:solidFill>
                  <a:srgbClr val="002060"/>
                </a:solidFill>
                <a:latin typeface="Mongolian Baiti" panose="03000500000000000000" pitchFamily="66" charset="0"/>
                <a:cs typeface="Mongolian Baiti" panose="03000500000000000000" pitchFamily="66" charset="0"/>
              </a:rPr>
              <a:t>females are more susceptible to experiencing sleep disorders, including both sleep apnea and insomnia</a:t>
            </a:r>
            <a:r>
              <a:rPr lang="en-US" dirty="0">
                <a:solidFill>
                  <a:srgbClr val="002060"/>
                </a:solidFill>
                <a:latin typeface="Mongolian Baiti" panose="03000500000000000000" pitchFamily="66" charset="0"/>
                <a:cs typeface="Mongolian Baiti" panose="03000500000000000000" pitchFamily="66" charset="0"/>
              </a:rPr>
              <a:t>.</a:t>
            </a:r>
            <a:endParaRPr lang="en-ID" dirty="0">
              <a:solidFill>
                <a:srgbClr val="002060"/>
              </a:solidFill>
              <a:latin typeface="Mongolian Baiti" panose="03000500000000000000" pitchFamily="66" charset="0"/>
              <a:cs typeface="Mongolian Baiti" panose="03000500000000000000" pitchFamily="66"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88"/>
        <p:cNvGrpSpPr/>
        <p:nvPr/>
      </p:nvGrpSpPr>
      <p:grpSpPr>
        <a:xfrm>
          <a:off x="0" y="0"/>
          <a:ext cx="0" cy="0"/>
          <a:chOff x="0" y="0"/>
          <a:chExt cx="0" cy="0"/>
        </a:xfrm>
      </p:grpSpPr>
      <p:pic>
        <p:nvPicPr>
          <p:cNvPr id="14" name="Picture 13">
            <a:extLst>
              <a:ext uri="{FF2B5EF4-FFF2-40B4-BE49-F238E27FC236}">
                <a16:creationId xmlns:a16="http://schemas.microsoft.com/office/drawing/2014/main" id="{E1205BAD-FFBA-97CD-4B48-5111FF580634}"/>
              </a:ext>
            </a:extLst>
          </p:cNvPr>
          <p:cNvPicPr>
            <a:picLocks noChangeAspect="1"/>
          </p:cNvPicPr>
          <p:nvPr/>
        </p:nvPicPr>
        <p:blipFill rotWithShape="1">
          <a:blip r:embed="rId3"/>
          <a:srcRect l="4863" t="2000" r="-3255" b="-3112"/>
          <a:stretch/>
        </p:blipFill>
        <p:spPr>
          <a:xfrm>
            <a:off x="5220000" y="2628000"/>
            <a:ext cx="3132000" cy="2844000"/>
          </a:xfrm>
          <a:prstGeom prst="rect">
            <a:avLst/>
          </a:prstGeom>
        </p:spPr>
      </p:pic>
      <p:sp>
        <p:nvSpPr>
          <p:cNvPr id="1289" name="Google Shape;1289;p48"/>
          <p:cNvSpPr txBox="1">
            <a:spLocks noGrp="1"/>
          </p:cNvSpPr>
          <p:nvPr>
            <p:ph type="title"/>
          </p:nvPr>
        </p:nvSpPr>
        <p:spPr>
          <a:xfrm>
            <a:off x="1906936" y="-92159"/>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HP Simplified Jpan" panose="020B0500000000000000" pitchFamily="34" charset="-128"/>
                <a:ea typeface="HP Simplified Jpan" panose="020B0500000000000000" pitchFamily="34" charset="-128"/>
              </a:rPr>
              <a:t>Exploratory Data Analysis II</a:t>
            </a:r>
            <a:endParaRPr dirty="0">
              <a:solidFill>
                <a:srgbClr val="002060"/>
              </a:solidFill>
              <a:latin typeface="HP Simplified Jpan" panose="020B0500000000000000" pitchFamily="34" charset="-128"/>
              <a:ea typeface="HP Simplified Jpan" panose="020B0500000000000000" pitchFamily="34" charset="-128"/>
            </a:endParaRPr>
          </a:p>
        </p:txBody>
      </p:sp>
      <p:sp>
        <p:nvSpPr>
          <p:cNvPr id="1293" name="Google Shape;1293;p48"/>
          <p:cNvSpPr txBox="1">
            <a:spLocks noGrp="1"/>
          </p:cNvSpPr>
          <p:nvPr>
            <p:ph type="title" idx="4294967295"/>
          </p:nvPr>
        </p:nvSpPr>
        <p:spPr>
          <a:xfrm>
            <a:off x="146073" y="851622"/>
            <a:ext cx="6918955" cy="4662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n-US" sz="1600" dirty="0">
                <a:solidFill>
                  <a:srgbClr val="002060"/>
                </a:solidFill>
                <a:latin typeface="HP Simplified Jpan" panose="020B0500000000000000" pitchFamily="34" charset="-128"/>
                <a:ea typeface="HP Simplified Jpan" panose="020B0500000000000000" pitchFamily="34" charset="-128"/>
                <a:sym typeface="Lexend SemiBold"/>
              </a:rPr>
              <a:t>How occupation affects Sleep Disorder?</a:t>
            </a:r>
            <a:endParaRPr sz="1600" dirty="0">
              <a:solidFill>
                <a:srgbClr val="002060"/>
              </a:solidFill>
              <a:latin typeface="HP Simplified Jpan" panose="020B0500000000000000" pitchFamily="34" charset="-128"/>
              <a:ea typeface="HP Simplified Jpan" panose="020B0500000000000000" pitchFamily="34" charset="-128"/>
              <a:sym typeface="Lexend SemiBold"/>
            </a:endParaRPr>
          </a:p>
        </p:txBody>
      </p:sp>
      <p:sp>
        <p:nvSpPr>
          <p:cNvPr id="2" name="Rectangle 1">
            <a:extLst>
              <a:ext uri="{FF2B5EF4-FFF2-40B4-BE49-F238E27FC236}">
                <a16:creationId xmlns:a16="http://schemas.microsoft.com/office/drawing/2014/main" id="{AFCD35D3-C763-01D2-A7B9-CB6094561C44}"/>
              </a:ext>
            </a:extLst>
          </p:cNvPr>
          <p:cNvSpPr/>
          <p:nvPr/>
        </p:nvSpPr>
        <p:spPr>
          <a:xfrm>
            <a:off x="708212" y="621242"/>
            <a:ext cx="8435783" cy="173922"/>
          </a:xfrm>
          <a:prstGeom prst="rect">
            <a:avLst/>
          </a:prstGeom>
          <a:solidFill>
            <a:schemeClr val="accent4">
              <a:lumMod val="50000"/>
            </a:schemeClr>
          </a:solidFill>
          <a:ln>
            <a:solidFill>
              <a:schemeClr val="accent1">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pic>
        <p:nvPicPr>
          <p:cNvPr id="9" name="Picture 8">
            <a:extLst>
              <a:ext uri="{FF2B5EF4-FFF2-40B4-BE49-F238E27FC236}">
                <a16:creationId xmlns:a16="http://schemas.microsoft.com/office/drawing/2014/main" id="{432A5D65-F195-018D-D1EB-F81150E200A9}"/>
              </a:ext>
            </a:extLst>
          </p:cNvPr>
          <p:cNvPicPr>
            <a:picLocks noChangeAspect="1"/>
          </p:cNvPicPr>
          <p:nvPr/>
        </p:nvPicPr>
        <p:blipFill>
          <a:blip r:embed="rId4"/>
          <a:stretch>
            <a:fillRect/>
          </a:stretch>
        </p:blipFill>
        <p:spPr>
          <a:xfrm>
            <a:off x="77061" y="1358105"/>
            <a:ext cx="4383567" cy="1926412"/>
          </a:xfrm>
          <a:prstGeom prst="rect">
            <a:avLst/>
          </a:prstGeom>
        </p:spPr>
      </p:pic>
      <p:cxnSp>
        <p:nvCxnSpPr>
          <p:cNvPr id="11" name="Google Shape;1404;p48">
            <a:extLst>
              <a:ext uri="{FF2B5EF4-FFF2-40B4-BE49-F238E27FC236}">
                <a16:creationId xmlns:a16="http://schemas.microsoft.com/office/drawing/2014/main" id="{6DC6FA86-42F6-E69E-3E2F-4444B3288B18}"/>
              </a:ext>
            </a:extLst>
          </p:cNvPr>
          <p:cNvCxnSpPr>
            <a:cxnSpLocks/>
          </p:cNvCxnSpPr>
          <p:nvPr/>
        </p:nvCxnSpPr>
        <p:spPr>
          <a:xfrm>
            <a:off x="4609789" y="988840"/>
            <a:ext cx="0" cy="4048986"/>
          </a:xfrm>
          <a:prstGeom prst="straightConnector1">
            <a:avLst/>
          </a:prstGeom>
          <a:noFill/>
          <a:ln w="47625" cap="flat" cmpd="sng">
            <a:solidFill>
              <a:schemeClr val="bg2"/>
            </a:solidFill>
            <a:prstDash val="solid"/>
            <a:round/>
            <a:headEnd type="none" w="med" len="med"/>
            <a:tailEnd type="none" w="med" len="med"/>
          </a:ln>
        </p:spPr>
      </p:cxnSp>
      <p:sp>
        <p:nvSpPr>
          <p:cNvPr id="15" name="Rectangle: Rounded Corners 14">
            <a:extLst>
              <a:ext uri="{FF2B5EF4-FFF2-40B4-BE49-F238E27FC236}">
                <a16:creationId xmlns:a16="http://schemas.microsoft.com/office/drawing/2014/main" id="{C1E134F3-23F4-D29B-0777-278A9DA6E4FF}"/>
              </a:ext>
            </a:extLst>
          </p:cNvPr>
          <p:cNvSpPr/>
          <p:nvPr/>
        </p:nvSpPr>
        <p:spPr>
          <a:xfrm>
            <a:off x="77061" y="3485071"/>
            <a:ext cx="4314551" cy="1552755"/>
          </a:xfrm>
          <a:prstGeom prst="round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rgbClr val="002060"/>
                </a:solidFill>
                <a:latin typeface="Mongolian Baiti" panose="03000500000000000000" pitchFamily="66" charset="0"/>
                <a:cs typeface="Mongolian Baiti" panose="03000500000000000000" pitchFamily="66" charset="0"/>
              </a:rPr>
              <a:t>1. Insomnia is most prevalent among salespersons, with </a:t>
            </a:r>
            <a:r>
              <a:rPr lang="en-US" sz="1200" b="1" dirty="0">
                <a:solidFill>
                  <a:srgbClr val="7030A0"/>
                </a:solidFill>
                <a:latin typeface="Mongolian Baiti" panose="03000500000000000000" pitchFamily="66" charset="0"/>
                <a:cs typeface="Mongolian Baiti" panose="03000500000000000000" pitchFamily="66" charset="0"/>
              </a:rPr>
              <a:t>29 cases.</a:t>
            </a:r>
          </a:p>
          <a:p>
            <a:r>
              <a:rPr lang="en-US" sz="1200" dirty="0">
                <a:solidFill>
                  <a:srgbClr val="002060"/>
                </a:solidFill>
                <a:latin typeface="Mongolian Baiti" panose="03000500000000000000" pitchFamily="66" charset="0"/>
                <a:cs typeface="Mongolian Baiti" panose="03000500000000000000" pitchFamily="66" charset="0"/>
              </a:rPr>
              <a:t>2. The majority of Sleep Apnea cases occur in nurses, totaling </a:t>
            </a:r>
            <a:r>
              <a:rPr lang="en-US" sz="1200" b="1" dirty="0">
                <a:solidFill>
                  <a:srgbClr val="7030A0"/>
                </a:solidFill>
                <a:latin typeface="Mongolian Baiti" panose="03000500000000000000" pitchFamily="66" charset="0"/>
                <a:cs typeface="Mongolian Baiti" panose="03000500000000000000" pitchFamily="66" charset="0"/>
              </a:rPr>
              <a:t>61 individuals.</a:t>
            </a:r>
          </a:p>
          <a:p>
            <a:r>
              <a:rPr lang="en-US" sz="1200" dirty="0">
                <a:solidFill>
                  <a:srgbClr val="002060"/>
                </a:solidFill>
                <a:latin typeface="Mongolian Baiti" panose="03000500000000000000" pitchFamily="66" charset="0"/>
                <a:cs typeface="Mongolian Baiti" panose="03000500000000000000" pitchFamily="66" charset="0"/>
              </a:rPr>
              <a:t>3. The highest prevalence of None cases is among doctors, with </a:t>
            </a:r>
            <a:r>
              <a:rPr lang="en-US" sz="1200" b="1" dirty="0">
                <a:solidFill>
                  <a:srgbClr val="7030A0"/>
                </a:solidFill>
                <a:latin typeface="Mongolian Baiti" panose="03000500000000000000" pitchFamily="66" charset="0"/>
                <a:cs typeface="Mongolian Baiti" panose="03000500000000000000" pitchFamily="66" charset="0"/>
              </a:rPr>
              <a:t>62 individuals.</a:t>
            </a:r>
            <a:endParaRPr lang="en-ID" sz="1200" b="1" dirty="0">
              <a:solidFill>
                <a:srgbClr val="7030A0"/>
              </a:solidFill>
              <a:latin typeface="Mongolian Baiti" panose="03000500000000000000" pitchFamily="66" charset="0"/>
              <a:cs typeface="Mongolian Baiti" panose="03000500000000000000" pitchFamily="66" charset="0"/>
            </a:endParaRPr>
          </a:p>
        </p:txBody>
      </p:sp>
      <p:sp>
        <p:nvSpPr>
          <p:cNvPr id="17" name="TextBox 16">
            <a:extLst>
              <a:ext uri="{FF2B5EF4-FFF2-40B4-BE49-F238E27FC236}">
                <a16:creationId xmlns:a16="http://schemas.microsoft.com/office/drawing/2014/main" id="{DF304FE7-54B6-4D51-56C5-9E545ADE81E5}"/>
              </a:ext>
            </a:extLst>
          </p:cNvPr>
          <p:cNvSpPr txBox="1"/>
          <p:nvPr/>
        </p:nvSpPr>
        <p:spPr>
          <a:xfrm>
            <a:off x="4678805" y="934638"/>
            <a:ext cx="4886864" cy="338554"/>
          </a:xfrm>
          <a:prstGeom prst="rect">
            <a:avLst/>
          </a:prstGeom>
          <a:noFill/>
        </p:spPr>
        <p:txBody>
          <a:bodyPr wrap="square">
            <a:spAutoFit/>
          </a:bodyPr>
          <a:lstStyle/>
          <a:p>
            <a:r>
              <a:rPr lang="en-US" sz="1600" b="0" dirty="0">
                <a:solidFill>
                  <a:srgbClr val="002060"/>
                </a:solidFill>
                <a:effectLst/>
                <a:latin typeface="HP Simplified Jpan" panose="020B0500000000000000" pitchFamily="34" charset="-128"/>
                <a:ea typeface="HP Simplified Jpan" panose="020B0500000000000000" pitchFamily="34" charset="-128"/>
              </a:rPr>
              <a:t>How is the Quality of Sleep with Sleep Disorder?</a:t>
            </a:r>
          </a:p>
        </p:txBody>
      </p:sp>
      <p:sp>
        <p:nvSpPr>
          <p:cNvPr id="19" name="Google Shape;5981;p71">
            <a:extLst>
              <a:ext uri="{FF2B5EF4-FFF2-40B4-BE49-F238E27FC236}">
                <a16:creationId xmlns:a16="http://schemas.microsoft.com/office/drawing/2014/main" id="{1F3293EF-861F-A38B-438B-D4197D9D471F}"/>
              </a:ext>
            </a:extLst>
          </p:cNvPr>
          <p:cNvSpPr/>
          <p:nvPr/>
        </p:nvSpPr>
        <p:spPr>
          <a:xfrm>
            <a:off x="5228208" y="1308626"/>
            <a:ext cx="3046232" cy="1190688"/>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002060"/>
                </a:solidFill>
                <a:latin typeface="Mongolian Baiti" panose="03000500000000000000" pitchFamily="66" charset="0"/>
                <a:cs typeface="Mongolian Baiti" panose="03000500000000000000" pitchFamily="66" charset="0"/>
              </a:rPr>
              <a:t>Sleep Apnea has sleep quality that </a:t>
            </a:r>
            <a:r>
              <a:rPr lang="en-US" sz="1200" b="1" dirty="0">
                <a:solidFill>
                  <a:srgbClr val="002060"/>
                </a:solidFill>
                <a:latin typeface="Mongolian Baiti" panose="03000500000000000000" pitchFamily="66" charset="0"/>
                <a:cs typeface="Mongolian Baiti" panose="03000500000000000000" pitchFamily="66" charset="0"/>
              </a:rPr>
              <a:t>affects sleep duration more than Insomnia, although not significantly</a:t>
            </a:r>
            <a:endParaRPr sz="1200" b="1" dirty="0">
              <a:solidFill>
                <a:srgbClr val="002060"/>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679285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88"/>
        <p:cNvGrpSpPr/>
        <p:nvPr/>
      </p:nvGrpSpPr>
      <p:grpSpPr>
        <a:xfrm>
          <a:off x="0" y="0"/>
          <a:ext cx="0" cy="0"/>
          <a:chOff x="0" y="0"/>
          <a:chExt cx="0" cy="0"/>
        </a:xfrm>
      </p:grpSpPr>
      <p:sp>
        <p:nvSpPr>
          <p:cNvPr id="1289" name="Google Shape;1289;p48"/>
          <p:cNvSpPr txBox="1">
            <a:spLocks noGrp="1"/>
          </p:cNvSpPr>
          <p:nvPr>
            <p:ph type="title"/>
          </p:nvPr>
        </p:nvSpPr>
        <p:spPr>
          <a:xfrm>
            <a:off x="1906936" y="-92159"/>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HP Simplified Jpan" panose="020B0500000000000000" pitchFamily="34" charset="-128"/>
                <a:ea typeface="HP Simplified Jpan" panose="020B0500000000000000" pitchFamily="34" charset="-128"/>
              </a:rPr>
              <a:t>Exploratory Data Analysis III</a:t>
            </a:r>
            <a:endParaRPr dirty="0">
              <a:solidFill>
                <a:srgbClr val="002060"/>
              </a:solidFill>
              <a:latin typeface="HP Simplified Jpan" panose="020B0500000000000000" pitchFamily="34" charset="-128"/>
              <a:ea typeface="HP Simplified Jpan" panose="020B0500000000000000" pitchFamily="34" charset="-128"/>
            </a:endParaRPr>
          </a:p>
        </p:txBody>
      </p:sp>
      <p:sp>
        <p:nvSpPr>
          <p:cNvPr id="1293" name="Google Shape;1293;p48"/>
          <p:cNvSpPr txBox="1">
            <a:spLocks noGrp="1"/>
          </p:cNvSpPr>
          <p:nvPr>
            <p:ph type="title" idx="4294967295"/>
          </p:nvPr>
        </p:nvSpPr>
        <p:spPr>
          <a:xfrm>
            <a:off x="138103" y="724390"/>
            <a:ext cx="6849286" cy="4662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n-US" sz="1400" dirty="0">
                <a:solidFill>
                  <a:srgbClr val="002060"/>
                </a:solidFill>
                <a:latin typeface="HP Simplified Jpan" panose="020B0500000000000000" pitchFamily="34" charset="-128"/>
                <a:ea typeface="HP Simplified Jpan" panose="020B0500000000000000" pitchFamily="34" charset="-128"/>
                <a:sym typeface="Lexend SemiBold"/>
              </a:rPr>
              <a:t>How does Physical Activity level relate to Sleep Disorder?</a:t>
            </a:r>
            <a:endParaRPr sz="1400" dirty="0">
              <a:solidFill>
                <a:srgbClr val="002060"/>
              </a:solidFill>
              <a:latin typeface="HP Simplified Jpan" panose="020B0500000000000000" pitchFamily="34" charset="-128"/>
              <a:ea typeface="HP Simplified Jpan" panose="020B0500000000000000" pitchFamily="34" charset="-128"/>
              <a:sym typeface="Lexend SemiBold"/>
            </a:endParaRPr>
          </a:p>
        </p:txBody>
      </p:sp>
      <p:sp>
        <p:nvSpPr>
          <p:cNvPr id="2" name="Rectangle 1">
            <a:extLst>
              <a:ext uri="{FF2B5EF4-FFF2-40B4-BE49-F238E27FC236}">
                <a16:creationId xmlns:a16="http://schemas.microsoft.com/office/drawing/2014/main" id="{AFCD35D3-C763-01D2-A7B9-CB6094561C44}"/>
              </a:ext>
            </a:extLst>
          </p:cNvPr>
          <p:cNvSpPr/>
          <p:nvPr/>
        </p:nvSpPr>
        <p:spPr>
          <a:xfrm>
            <a:off x="708212" y="621242"/>
            <a:ext cx="8435783" cy="173922"/>
          </a:xfrm>
          <a:prstGeom prst="rect">
            <a:avLst/>
          </a:prstGeom>
          <a:solidFill>
            <a:schemeClr val="accent2">
              <a:lumMod val="20000"/>
              <a:lumOff val="80000"/>
            </a:schemeClr>
          </a:solidFill>
          <a:ln>
            <a:solidFill>
              <a:schemeClr val="accent1">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cxnSp>
        <p:nvCxnSpPr>
          <p:cNvPr id="11" name="Google Shape;1404;p48">
            <a:extLst>
              <a:ext uri="{FF2B5EF4-FFF2-40B4-BE49-F238E27FC236}">
                <a16:creationId xmlns:a16="http://schemas.microsoft.com/office/drawing/2014/main" id="{6DC6FA86-42F6-E69E-3E2F-4444B3288B18}"/>
              </a:ext>
            </a:extLst>
          </p:cNvPr>
          <p:cNvCxnSpPr>
            <a:cxnSpLocks/>
          </p:cNvCxnSpPr>
          <p:nvPr/>
        </p:nvCxnSpPr>
        <p:spPr>
          <a:xfrm>
            <a:off x="138103" y="2981411"/>
            <a:ext cx="8506222" cy="0"/>
          </a:xfrm>
          <a:prstGeom prst="straightConnector1">
            <a:avLst/>
          </a:prstGeom>
          <a:noFill/>
          <a:ln w="9525" cap="flat" cmpd="sng">
            <a:solidFill>
              <a:schemeClr val="accent5"/>
            </a:solidFill>
            <a:prstDash val="solid"/>
            <a:round/>
            <a:headEnd type="none" w="med" len="med"/>
            <a:tailEnd type="none" w="med" len="med"/>
          </a:ln>
        </p:spPr>
      </p:cxnSp>
      <p:pic>
        <p:nvPicPr>
          <p:cNvPr id="4" name="Picture 3">
            <a:extLst>
              <a:ext uri="{FF2B5EF4-FFF2-40B4-BE49-F238E27FC236}">
                <a16:creationId xmlns:a16="http://schemas.microsoft.com/office/drawing/2014/main" id="{5D800C5D-FB6F-5B47-65E6-D35A1938E5B5}"/>
              </a:ext>
            </a:extLst>
          </p:cNvPr>
          <p:cNvPicPr>
            <a:picLocks noChangeAspect="1"/>
          </p:cNvPicPr>
          <p:nvPr/>
        </p:nvPicPr>
        <p:blipFill>
          <a:blip r:embed="rId3">
            <a:extLst>
              <a:ext uri="{BEBA8EAE-BF5A-486C-A8C5-ECC9F3942E4B}">
                <a14:imgProps xmlns:a14="http://schemas.microsoft.com/office/drawing/2010/main">
                  <a14:imgLayer r:embed="rId4">
                    <a14:imgEffect>
                      <a14:saturation sat="201000"/>
                    </a14:imgEffect>
                    <a14:imgEffect>
                      <a14:brightnessContrast bright="8000"/>
                    </a14:imgEffect>
                  </a14:imgLayer>
                </a14:imgProps>
              </a:ext>
            </a:extLst>
          </a:blip>
          <a:stretch>
            <a:fillRect/>
          </a:stretch>
        </p:blipFill>
        <p:spPr>
          <a:xfrm>
            <a:off x="138103" y="1190590"/>
            <a:ext cx="4788000" cy="1710959"/>
          </a:xfrm>
          <a:prstGeom prst="rect">
            <a:avLst/>
          </a:prstGeom>
        </p:spPr>
      </p:pic>
      <p:pic>
        <p:nvPicPr>
          <p:cNvPr id="8" name="Picture 7">
            <a:extLst>
              <a:ext uri="{FF2B5EF4-FFF2-40B4-BE49-F238E27FC236}">
                <a16:creationId xmlns:a16="http://schemas.microsoft.com/office/drawing/2014/main" id="{5A891EA2-242F-8881-C7CC-FD37C13BDAC9}"/>
              </a:ext>
            </a:extLst>
          </p:cNvPr>
          <p:cNvPicPr>
            <a:picLocks noChangeAspect="1"/>
          </p:cNvPicPr>
          <p:nvPr/>
        </p:nvPicPr>
        <p:blipFill>
          <a:blip r:embed="rId5">
            <a:extLst>
              <a:ext uri="{BEBA8EAE-BF5A-486C-A8C5-ECC9F3942E4B}">
                <a14:imgProps xmlns:a14="http://schemas.microsoft.com/office/drawing/2010/main">
                  <a14:imgLayer r:embed="rId6">
                    <a14:imgEffect>
                      <a14:saturation sat="143000"/>
                    </a14:imgEffect>
                    <a14:imgEffect>
                      <a14:brightnessContrast bright="3000" contrast="2000"/>
                    </a14:imgEffect>
                  </a14:imgLayer>
                </a14:imgProps>
              </a:ext>
            </a:extLst>
          </a:blip>
          <a:stretch>
            <a:fillRect/>
          </a:stretch>
        </p:blipFill>
        <p:spPr>
          <a:xfrm>
            <a:off x="94321" y="3296975"/>
            <a:ext cx="4831782" cy="1726822"/>
          </a:xfrm>
          <a:prstGeom prst="rect">
            <a:avLst/>
          </a:prstGeom>
        </p:spPr>
      </p:pic>
      <p:sp>
        <p:nvSpPr>
          <p:cNvPr id="10" name="Google Shape;1293;p48">
            <a:extLst>
              <a:ext uri="{FF2B5EF4-FFF2-40B4-BE49-F238E27FC236}">
                <a16:creationId xmlns:a16="http://schemas.microsoft.com/office/drawing/2014/main" id="{55AB9FEB-87FD-B40A-9E25-DD46383FA32E}"/>
              </a:ext>
            </a:extLst>
          </p:cNvPr>
          <p:cNvSpPr txBox="1">
            <a:spLocks/>
          </p:cNvSpPr>
          <p:nvPr/>
        </p:nvSpPr>
        <p:spPr>
          <a:xfrm>
            <a:off x="26378" y="2841084"/>
            <a:ext cx="6918955"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1pPr>
            <a:lvl2pPr marR="0" lvl="1"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2pPr>
            <a:lvl3pPr marR="0" lvl="2"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3pPr>
            <a:lvl4pPr marR="0" lvl="3"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4pPr>
            <a:lvl5pPr marR="0" lvl="4"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5pPr>
            <a:lvl6pPr marR="0" lvl="5"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6pPr>
            <a:lvl7pPr marR="0" lvl="6"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7pPr>
            <a:lvl8pPr marR="0" lvl="7"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8pPr>
            <a:lvl9pPr marR="0" lvl="8"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9pPr>
          </a:lstStyle>
          <a:p>
            <a:pPr>
              <a:buSzPts val="1100"/>
              <a:buFont typeface="Arial"/>
              <a:buNone/>
            </a:pPr>
            <a:r>
              <a:rPr lang="en-US" sz="1400" dirty="0">
                <a:solidFill>
                  <a:srgbClr val="002060"/>
                </a:solidFill>
                <a:latin typeface="HP Simplified Jpan" panose="020B0500000000000000" pitchFamily="34" charset="-128"/>
                <a:ea typeface="HP Simplified Jpan" panose="020B0500000000000000" pitchFamily="34" charset="-128"/>
              </a:rPr>
              <a:t>How does age relate to Sleep Disorder?</a:t>
            </a:r>
          </a:p>
        </p:txBody>
      </p:sp>
      <p:sp>
        <p:nvSpPr>
          <p:cNvPr id="12" name="Oval 11">
            <a:extLst>
              <a:ext uri="{FF2B5EF4-FFF2-40B4-BE49-F238E27FC236}">
                <a16:creationId xmlns:a16="http://schemas.microsoft.com/office/drawing/2014/main" id="{DB7520E2-811F-C5B6-C948-1887046BB042}"/>
              </a:ext>
            </a:extLst>
          </p:cNvPr>
          <p:cNvSpPr/>
          <p:nvPr/>
        </p:nvSpPr>
        <p:spPr>
          <a:xfrm>
            <a:off x="5037828" y="1005200"/>
            <a:ext cx="3562715" cy="1896349"/>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rgbClr val="002060"/>
                </a:solidFill>
                <a:latin typeface="Mongolian Baiti" panose="03000500000000000000" pitchFamily="66" charset="0"/>
                <a:cs typeface="Mongolian Baiti" panose="03000500000000000000" pitchFamily="66" charset="0"/>
              </a:rPr>
              <a:t>See! Individuals engaging </a:t>
            </a:r>
            <a:r>
              <a:rPr lang="en-US" sz="1300" b="1" dirty="0">
                <a:solidFill>
                  <a:srgbClr val="002060"/>
                </a:solidFill>
                <a:latin typeface="Mongolian Baiti" panose="03000500000000000000" pitchFamily="66" charset="0"/>
                <a:cs typeface="Mongolian Baiti" panose="03000500000000000000" pitchFamily="66" charset="0"/>
              </a:rPr>
              <a:t>in 60-90 minutes of physical activity per day are inclined to experience Sleep Apnea</a:t>
            </a:r>
            <a:r>
              <a:rPr lang="en-US" sz="1200" dirty="0">
                <a:solidFill>
                  <a:srgbClr val="002060"/>
                </a:solidFill>
                <a:latin typeface="Mongolian Baiti" panose="03000500000000000000" pitchFamily="66" charset="0"/>
                <a:cs typeface="Mongolian Baiti" panose="03000500000000000000" pitchFamily="66" charset="0"/>
              </a:rPr>
              <a:t>, whereas those </a:t>
            </a:r>
            <a:r>
              <a:rPr lang="en-US" sz="1300" dirty="0">
                <a:solidFill>
                  <a:srgbClr val="002060"/>
                </a:solidFill>
                <a:latin typeface="Mongolian Baiti" panose="03000500000000000000" pitchFamily="66" charset="0"/>
                <a:cs typeface="Mongolian Baiti" panose="03000500000000000000" pitchFamily="66" charset="0"/>
              </a:rPr>
              <a:t>engaging </a:t>
            </a:r>
            <a:r>
              <a:rPr lang="en-US" sz="1300" b="1" dirty="0">
                <a:solidFill>
                  <a:srgbClr val="002060"/>
                </a:solidFill>
                <a:latin typeface="Mongolian Baiti" panose="03000500000000000000" pitchFamily="66" charset="0"/>
                <a:cs typeface="Mongolian Baiti" panose="03000500000000000000" pitchFamily="66" charset="0"/>
              </a:rPr>
              <a:t>in 45 minutes of physical activity per day are more prone to Insomnia</a:t>
            </a:r>
            <a:r>
              <a:rPr lang="en-US" sz="1300" dirty="0">
                <a:solidFill>
                  <a:srgbClr val="002060"/>
                </a:solidFill>
                <a:latin typeface="Mongolian Baiti" panose="03000500000000000000" pitchFamily="66" charset="0"/>
                <a:cs typeface="Mongolian Baiti" panose="03000500000000000000" pitchFamily="66" charset="0"/>
              </a:rPr>
              <a:t>.</a:t>
            </a:r>
            <a:endParaRPr lang="en-ID" sz="1300" dirty="0">
              <a:solidFill>
                <a:srgbClr val="002060"/>
              </a:solidFill>
              <a:latin typeface="Mongolian Baiti" panose="03000500000000000000" pitchFamily="66" charset="0"/>
              <a:cs typeface="Mongolian Baiti" panose="03000500000000000000" pitchFamily="66" charset="0"/>
            </a:endParaRPr>
          </a:p>
        </p:txBody>
      </p:sp>
      <p:sp>
        <p:nvSpPr>
          <p:cNvPr id="13" name="Google Shape;5981;p71">
            <a:extLst>
              <a:ext uri="{FF2B5EF4-FFF2-40B4-BE49-F238E27FC236}">
                <a16:creationId xmlns:a16="http://schemas.microsoft.com/office/drawing/2014/main" id="{52E29D66-7A05-3C17-8858-1C4718FDC37C}"/>
              </a:ext>
            </a:extLst>
          </p:cNvPr>
          <p:cNvSpPr/>
          <p:nvPr/>
        </p:nvSpPr>
        <p:spPr>
          <a:xfrm>
            <a:off x="5105872" y="3307283"/>
            <a:ext cx="3276127" cy="149779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002060"/>
                </a:solidFill>
                <a:latin typeface="Mongolian Baiti" panose="03000500000000000000" pitchFamily="66" charset="0"/>
                <a:cs typeface="Mongolian Baiti" panose="03000500000000000000" pitchFamily="66" charset="0"/>
              </a:rPr>
              <a:t>OK, we can observe a pattern in individuals aged </a:t>
            </a:r>
            <a:r>
              <a:rPr lang="en-US" sz="1300" b="1" dirty="0">
                <a:solidFill>
                  <a:srgbClr val="002060"/>
                </a:solidFill>
                <a:latin typeface="Mongolian Baiti" panose="03000500000000000000" pitchFamily="66" charset="0"/>
                <a:cs typeface="Mongolian Baiti" panose="03000500000000000000" pitchFamily="66" charset="0"/>
              </a:rPr>
              <a:t>over 44 years old. Insomnia tends </a:t>
            </a:r>
            <a:r>
              <a:rPr lang="en-US" sz="1200" dirty="0">
                <a:solidFill>
                  <a:srgbClr val="002060"/>
                </a:solidFill>
                <a:latin typeface="Mongolian Baiti" panose="03000500000000000000" pitchFamily="66" charset="0"/>
                <a:cs typeface="Mongolian Baiti" panose="03000500000000000000" pitchFamily="66" charset="0"/>
              </a:rPr>
              <a:t>to occur more frequently, while </a:t>
            </a:r>
            <a:r>
              <a:rPr lang="en-US" sz="1300" b="1" dirty="0">
                <a:solidFill>
                  <a:srgbClr val="002060"/>
                </a:solidFill>
                <a:latin typeface="Mongolian Baiti" panose="03000500000000000000" pitchFamily="66" charset="0"/>
                <a:cs typeface="Mongolian Baiti" panose="03000500000000000000" pitchFamily="66" charset="0"/>
              </a:rPr>
              <a:t>Sleep Apnea becomes more prevalent at ages 50 years and above</a:t>
            </a:r>
            <a:r>
              <a:rPr lang="en-US" sz="1200" dirty="0">
                <a:solidFill>
                  <a:srgbClr val="002060"/>
                </a:solidFill>
                <a:latin typeface="Mongolian Baiti" panose="03000500000000000000" pitchFamily="66" charset="0"/>
                <a:cs typeface="Mongolian Baiti" panose="03000500000000000000" pitchFamily="66" charset="0"/>
              </a:rPr>
              <a:t>.</a:t>
            </a:r>
            <a:endParaRPr sz="1200" dirty="0">
              <a:solidFill>
                <a:srgbClr val="002060"/>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2995305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88"/>
        <p:cNvGrpSpPr/>
        <p:nvPr/>
      </p:nvGrpSpPr>
      <p:grpSpPr>
        <a:xfrm>
          <a:off x="0" y="0"/>
          <a:ext cx="0" cy="0"/>
          <a:chOff x="0" y="0"/>
          <a:chExt cx="0" cy="0"/>
        </a:xfrm>
      </p:grpSpPr>
      <p:sp>
        <p:nvSpPr>
          <p:cNvPr id="1289" name="Google Shape;1289;p48"/>
          <p:cNvSpPr txBox="1">
            <a:spLocks noGrp="1"/>
          </p:cNvSpPr>
          <p:nvPr>
            <p:ph type="title"/>
          </p:nvPr>
        </p:nvSpPr>
        <p:spPr>
          <a:xfrm>
            <a:off x="1906936" y="-92159"/>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HP Simplified Jpan" panose="020B0500000000000000" pitchFamily="34" charset="-128"/>
                <a:ea typeface="HP Simplified Jpan" panose="020B0500000000000000" pitchFamily="34" charset="-128"/>
              </a:rPr>
              <a:t>Exploratory Data Analysis IV</a:t>
            </a:r>
            <a:endParaRPr dirty="0">
              <a:solidFill>
                <a:srgbClr val="002060"/>
              </a:solidFill>
              <a:latin typeface="HP Simplified Jpan" panose="020B0500000000000000" pitchFamily="34" charset="-128"/>
              <a:ea typeface="HP Simplified Jpan" panose="020B0500000000000000" pitchFamily="34" charset="-128"/>
            </a:endParaRPr>
          </a:p>
        </p:txBody>
      </p:sp>
      <p:sp>
        <p:nvSpPr>
          <p:cNvPr id="1293" name="Google Shape;1293;p48"/>
          <p:cNvSpPr txBox="1">
            <a:spLocks noGrp="1"/>
          </p:cNvSpPr>
          <p:nvPr>
            <p:ph type="title" idx="4294967295"/>
          </p:nvPr>
        </p:nvSpPr>
        <p:spPr>
          <a:xfrm>
            <a:off x="68434" y="724390"/>
            <a:ext cx="6918955" cy="4662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n-US" sz="1400" dirty="0">
                <a:solidFill>
                  <a:srgbClr val="002060"/>
                </a:solidFill>
                <a:latin typeface="HP Simplified Jpan" panose="020B0500000000000000" pitchFamily="34" charset="-128"/>
                <a:ea typeface="HP Simplified Jpan" panose="020B0500000000000000" pitchFamily="34" charset="-128"/>
                <a:sym typeface="Lexend SemiBold"/>
              </a:rPr>
              <a:t>How is Daily Steps related to Sleep Disorder?</a:t>
            </a:r>
            <a:endParaRPr sz="1400" dirty="0">
              <a:solidFill>
                <a:srgbClr val="002060"/>
              </a:solidFill>
              <a:latin typeface="HP Simplified Jpan" panose="020B0500000000000000" pitchFamily="34" charset="-128"/>
              <a:ea typeface="HP Simplified Jpan" panose="020B0500000000000000" pitchFamily="34" charset="-128"/>
              <a:sym typeface="Lexend SemiBold"/>
            </a:endParaRPr>
          </a:p>
        </p:txBody>
      </p:sp>
      <p:sp>
        <p:nvSpPr>
          <p:cNvPr id="2" name="Rectangle 1">
            <a:extLst>
              <a:ext uri="{FF2B5EF4-FFF2-40B4-BE49-F238E27FC236}">
                <a16:creationId xmlns:a16="http://schemas.microsoft.com/office/drawing/2014/main" id="{AFCD35D3-C763-01D2-A7B9-CB6094561C44}"/>
              </a:ext>
            </a:extLst>
          </p:cNvPr>
          <p:cNvSpPr/>
          <p:nvPr/>
        </p:nvSpPr>
        <p:spPr>
          <a:xfrm>
            <a:off x="708212" y="621242"/>
            <a:ext cx="8435783" cy="173922"/>
          </a:xfrm>
          <a:prstGeom prst="rect">
            <a:avLst/>
          </a:prstGeom>
          <a:solidFill>
            <a:schemeClr val="accent2">
              <a:lumMod val="20000"/>
              <a:lumOff val="80000"/>
            </a:schemeClr>
          </a:solidFill>
          <a:ln>
            <a:solidFill>
              <a:schemeClr val="accent1">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cxnSp>
        <p:nvCxnSpPr>
          <p:cNvPr id="11" name="Google Shape;1404;p48">
            <a:extLst>
              <a:ext uri="{FF2B5EF4-FFF2-40B4-BE49-F238E27FC236}">
                <a16:creationId xmlns:a16="http://schemas.microsoft.com/office/drawing/2014/main" id="{6DC6FA86-42F6-E69E-3E2F-4444B3288B18}"/>
              </a:ext>
            </a:extLst>
          </p:cNvPr>
          <p:cNvCxnSpPr>
            <a:cxnSpLocks/>
          </p:cNvCxnSpPr>
          <p:nvPr/>
        </p:nvCxnSpPr>
        <p:spPr>
          <a:xfrm>
            <a:off x="94321" y="2993391"/>
            <a:ext cx="8506222" cy="0"/>
          </a:xfrm>
          <a:prstGeom prst="straightConnector1">
            <a:avLst/>
          </a:prstGeom>
          <a:noFill/>
          <a:ln w="9525" cap="flat" cmpd="sng">
            <a:solidFill>
              <a:schemeClr val="accent5"/>
            </a:solidFill>
            <a:prstDash val="solid"/>
            <a:round/>
            <a:headEnd type="none" w="med" len="med"/>
            <a:tailEnd type="none" w="med" len="med"/>
          </a:ln>
        </p:spPr>
      </p:cxnSp>
      <p:sp>
        <p:nvSpPr>
          <p:cNvPr id="10" name="Google Shape;1293;p48">
            <a:extLst>
              <a:ext uri="{FF2B5EF4-FFF2-40B4-BE49-F238E27FC236}">
                <a16:creationId xmlns:a16="http://schemas.microsoft.com/office/drawing/2014/main" id="{55AB9FEB-87FD-B40A-9E25-DD46383FA32E}"/>
              </a:ext>
            </a:extLst>
          </p:cNvPr>
          <p:cNvSpPr txBox="1">
            <a:spLocks/>
          </p:cNvSpPr>
          <p:nvPr/>
        </p:nvSpPr>
        <p:spPr>
          <a:xfrm>
            <a:off x="26378" y="2841084"/>
            <a:ext cx="6918955"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1pPr>
            <a:lvl2pPr marR="0" lvl="1"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2pPr>
            <a:lvl3pPr marR="0" lvl="2"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3pPr>
            <a:lvl4pPr marR="0" lvl="3"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4pPr>
            <a:lvl5pPr marR="0" lvl="4"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5pPr>
            <a:lvl6pPr marR="0" lvl="5"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6pPr>
            <a:lvl7pPr marR="0" lvl="6"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7pPr>
            <a:lvl8pPr marR="0" lvl="7"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8pPr>
            <a:lvl9pPr marR="0" lvl="8"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9pPr>
          </a:lstStyle>
          <a:p>
            <a:pPr>
              <a:buSzPts val="1100"/>
              <a:buFont typeface="Arial"/>
              <a:buNone/>
            </a:pPr>
            <a:r>
              <a:rPr lang="en-US" sz="1400" dirty="0">
                <a:solidFill>
                  <a:srgbClr val="002060"/>
                </a:solidFill>
                <a:latin typeface="HP Simplified Jpan" panose="020B0500000000000000" pitchFamily="34" charset="-128"/>
                <a:ea typeface="HP Simplified Jpan" panose="020B0500000000000000" pitchFamily="34" charset="-128"/>
              </a:rPr>
              <a:t>How does Sleep Duration relate to Sleep Disorder?</a:t>
            </a:r>
          </a:p>
        </p:txBody>
      </p:sp>
      <p:sp>
        <p:nvSpPr>
          <p:cNvPr id="12" name="Oval 11">
            <a:extLst>
              <a:ext uri="{FF2B5EF4-FFF2-40B4-BE49-F238E27FC236}">
                <a16:creationId xmlns:a16="http://schemas.microsoft.com/office/drawing/2014/main" id="{DB7520E2-811F-C5B6-C948-1887046BB042}"/>
              </a:ext>
            </a:extLst>
          </p:cNvPr>
          <p:cNvSpPr/>
          <p:nvPr/>
        </p:nvSpPr>
        <p:spPr>
          <a:xfrm>
            <a:off x="5037828" y="1005200"/>
            <a:ext cx="3562715" cy="1896349"/>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dirty="0">
                <a:solidFill>
                  <a:srgbClr val="002060"/>
                </a:solidFill>
                <a:latin typeface="Mongolian Baiti" panose="03000500000000000000" pitchFamily="66" charset="0"/>
                <a:cs typeface="Mongolian Baiti" panose="03000500000000000000" pitchFamily="66" charset="0"/>
              </a:rPr>
              <a:t>See! The Daily Steps pattern for </a:t>
            </a:r>
            <a:r>
              <a:rPr lang="en-US" sz="1200" b="1" dirty="0">
                <a:solidFill>
                  <a:srgbClr val="002060"/>
                </a:solidFill>
                <a:latin typeface="Mongolian Baiti" panose="03000500000000000000" pitchFamily="66" charset="0"/>
                <a:cs typeface="Mongolian Baiti" panose="03000500000000000000" pitchFamily="66" charset="0"/>
              </a:rPr>
              <a:t>Sleep Apnea </a:t>
            </a:r>
            <a:r>
              <a:rPr lang="en-US" sz="1200" dirty="0">
                <a:solidFill>
                  <a:srgbClr val="002060"/>
                </a:solidFill>
                <a:latin typeface="Mongolian Baiti" panose="03000500000000000000" pitchFamily="66" charset="0"/>
                <a:cs typeface="Mongolian Baiti" panose="03000500000000000000" pitchFamily="66" charset="0"/>
              </a:rPr>
              <a:t>increases significantly when it's around </a:t>
            </a:r>
            <a:r>
              <a:rPr lang="en-US" sz="1200" b="1" dirty="0">
                <a:solidFill>
                  <a:srgbClr val="002060"/>
                </a:solidFill>
                <a:latin typeface="Mongolian Baiti" panose="03000500000000000000" pitchFamily="66" charset="0"/>
                <a:cs typeface="Mongolian Baiti" panose="03000500000000000000" pitchFamily="66" charset="0"/>
              </a:rPr>
              <a:t>6000 steps</a:t>
            </a:r>
            <a:r>
              <a:rPr lang="en-US" sz="1200" dirty="0">
                <a:solidFill>
                  <a:srgbClr val="002060"/>
                </a:solidFill>
                <a:latin typeface="Mongolian Baiti" panose="03000500000000000000" pitchFamily="66" charset="0"/>
                <a:cs typeface="Mongolian Baiti" panose="03000500000000000000" pitchFamily="66" charset="0"/>
              </a:rPr>
              <a:t>, whereas for Daily Steps in </a:t>
            </a:r>
            <a:r>
              <a:rPr lang="en-US" sz="1200" b="1" dirty="0">
                <a:solidFill>
                  <a:srgbClr val="002060"/>
                </a:solidFill>
                <a:latin typeface="Mongolian Baiti" panose="03000500000000000000" pitchFamily="66" charset="0"/>
                <a:cs typeface="Mongolian Baiti" panose="03000500000000000000" pitchFamily="66" charset="0"/>
              </a:rPr>
              <a:t>Insomnia</a:t>
            </a:r>
            <a:r>
              <a:rPr lang="en-US" sz="1200" dirty="0">
                <a:solidFill>
                  <a:srgbClr val="002060"/>
                </a:solidFill>
                <a:latin typeface="Mongolian Baiti" panose="03000500000000000000" pitchFamily="66" charset="0"/>
                <a:cs typeface="Mongolian Baiti" panose="03000500000000000000" pitchFamily="66" charset="0"/>
              </a:rPr>
              <a:t>, there isn't much of a difference; it only increases slightly when it's around </a:t>
            </a:r>
            <a:r>
              <a:rPr lang="en-US" sz="1200" b="1" dirty="0">
                <a:solidFill>
                  <a:srgbClr val="002060"/>
                </a:solidFill>
                <a:latin typeface="Mongolian Baiti" panose="03000500000000000000" pitchFamily="66" charset="0"/>
                <a:cs typeface="Mongolian Baiti" panose="03000500000000000000" pitchFamily="66" charset="0"/>
              </a:rPr>
              <a:t>7000 steps per day</a:t>
            </a:r>
            <a:r>
              <a:rPr lang="en-US" sz="1200" dirty="0">
                <a:solidFill>
                  <a:srgbClr val="002060"/>
                </a:solidFill>
                <a:latin typeface="Mongolian Baiti" panose="03000500000000000000" pitchFamily="66" charset="0"/>
                <a:cs typeface="Mongolian Baiti" panose="03000500000000000000" pitchFamily="66" charset="0"/>
              </a:rPr>
              <a:t>.</a:t>
            </a:r>
            <a:endParaRPr lang="en-ID" sz="1300" dirty="0">
              <a:solidFill>
                <a:srgbClr val="002060"/>
              </a:solidFill>
              <a:latin typeface="Mongolian Baiti" panose="03000500000000000000" pitchFamily="66" charset="0"/>
              <a:cs typeface="Mongolian Baiti" panose="03000500000000000000" pitchFamily="66" charset="0"/>
            </a:endParaRPr>
          </a:p>
        </p:txBody>
      </p:sp>
      <p:sp>
        <p:nvSpPr>
          <p:cNvPr id="13" name="Google Shape;5981;p71">
            <a:extLst>
              <a:ext uri="{FF2B5EF4-FFF2-40B4-BE49-F238E27FC236}">
                <a16:creationId xmlns:a16="http://schemas.microsoft.com/office/drawing/2014/main" id="{52E29D66-7A05-3C17-8858-1C4718FDC37C}"/>
              </a:ext>
            </a:extLst>
          </p:cNvPr>
          <p:cNvSpPr/>
          <p:nvPr/>
        </p:nvSpPr>
        <p:spPr>
          <a:xfrm>
            <a:off x="5105872" y="3307283"/>
            <a:ext cx="3276127" cy="149779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002060"/>
                </a:solidFill>
                <a:latin typeface="Mongolian Baiti" panose="03000500000000000000" pitchFamily="66" charset="0"/>
                <a:cs typeface="Mongolian Baiti" panose="03000500000000000000" pitchFamily="66" charset="0"/>
              </a:rPr>
              <a:t>Interestingly, the sleep quality patterns of Sleep Apnea and Insomnia differ significantly, nearly </a:t>
            </a:r>
            <a:r>
              <a:rPr lang="en-US" sz="1200" b="1" dirty="0">
                <a:solidFill>
                  <a:srgbClr val="7030A0"/>
                </a:solidFill>
                <a:latin typeface="Mongolian Baiti" panose="03000500000000000000" pitchFamily="66" charset="0"/>
                <a:cs typeface="Mongolian Baiti" panose="03000500000000000000" pitchFamily="66" charset="0"/>
              </a:rPr>
              <a:t>50%, compared to those with None</a:t>
            </a:r>
            <a:r>
              <a:rPr lang="en-US" sz="1200" dirty="0">
                <a:solidFill>
                  <a:srgbClr val="002060"/>
                </a:solidFill>
                <a:latin typeface="Mongolian Baiti" panose="03000500000000000000" pitchFamily="66" charset="0"/>
                <a:cs typeface="Mongolian Baiti" panose="03000500000000000000" pitchFamily="66" charset="0"/>
              </a:rPr>
              <a:t>. This suggests that individuals with both conditions may experience poor sleep duration.</a:t>
            </a:r>
          </a:p>
        </p:txBody>
      </p:sp>
      <p:pic>
        <p:nvPicPr>
          <p:cNvPr id="7" name="Picture 6">
            <a:extLst>
              <a:ext uri="{FF2B5EF4-FFF2-40B4-BE49-F238E27FC236}">
                <a16:creationId xmlns:a16="http://schemas.microsoft.com/office/drawing/2014/main" id="{D27C0CEB-3E85-74A6-165D-D2A2F5A02758}"/>
              </a:ext>
            </a:extLst>
          </p:cNvPr>
          <p:cNvPicPr>
            <a:picLocks noChangeAspect="1"/>
          </p:cNvPicPr>
          <p:nvPr/>
        </p:nvPicPr>
        <p:blipFill>
          <a:blip r:embed="rId3"/>
          <a:stretch>
            <a:fillRect/>
          </a:stretch>
        </p:blipFill>
        <p:spPr>
          <a:xfrm>
            <a:off x="47717" y="1147991"/>
            <a:ext cx="4924989" cy="1647172"/>
          </a:xfrm>
          <a:prstGeom prst="rect">
            <a:avLst/>
          </a:prstGeom>
        </p:spPr>
      </p:pic>
      <p:pic>
        <p:nvPicPr>
          <p:cNvPr id="14" name="Picture 13">
            <a:extLst>
              <a:ext uri="{FF2B5EF4-FFF2-40B4-BE49-F238E27FC236}">
                <a16:creationId xmlns:a16="http://schemas.microsoft.com/office/drawing/2014/main" id="{6AE37526-C384-A686-D6CD-D2FBBC7E470E}"/>
              </a:ext>
            </a:extLst>
          </p:cNvPr>
          <p:cNvPicPr>
            <a:picLocks noChangeAspect="1"/>
          </p:cNvPicPr>
          <p:nvPr/>
        </p:nvPicPr>
        <p:blipFill>
          <a:blip r:embed="rId4"/>
          <a:stretch>
            <a:fillRect/>
          </a:stretch>
        </p:blipFill>
        <p:spPr>
          <a:xfrm>
            <a:off x="47717" y="3313498"/>
            <a:ext cx="5011450" cy="1787990"/>
          </a:xfrm>
          <a:prstGeom prst="rect">
            <a:avLst/>
          </a:prstGeom>
        </p:spPr>
      </p:pic>
    </p:spTree>
    <p:extLst>
      <p:ext uri="{BB962C8B-B14F-4D97-AF65-F5344CB8AC3E}">
        <p14:creationId xmlns:p14="http://schemas.microsoft.com/office/powerpoint/2010/main" val="26836972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88"/>
        <p:cNvGrpSpPr/>
        <p:nvPr/>
      </p:nvGrpSpPr>
      <p:grpSpPr>
        <a:xfrm>
          <a:off x="0" y="0"/>
          <a:ext cx="0" cy="0"/>
          <a:chOff x="0" y="0"/>
          <a:chExt cx="0" cy="0"/>
        </a:xfrm>
      </p:grpSpPr>
      <p:sp>
        <p:nvSpPr>
          <p:cNvPr id="1289" name="Google Shape;1289;p48"/>
          <p:cNvSpPr txBox="1">
            <a:spLocks noGrp="1"/>
          </p:cNvSpPr>
          <p:nvPr>
            <p:ph type="title"/>
          </p:nvPr>
        </p:nvSpPr>
        <p:spPr>
          <a:xfrm>
            <a:off x="1906936" y="-92159"/>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HP Simplified Jpan" panose="020B0500000000000000" pitchFamily="34" charset="-128"/>
                <a:ea typeface="HP Simplified Jpan" panose="020B0500000000000000" pitchFamily="34" charset="-128"/>
              </a:rPr>
              <a:t>Exploratory Data Analysis V</a:t>
            </a:r>
            <a:endParaRPr dirty="0">
              <a:solidFill>
                <a:srgbClr val="002060"/>
              </a:solidFill>
              <a:latin typeface="HP Simplified Jpan" panose="020B0500000000000000" pitchFamily="34" charset="-128"/>
              <a:ea typeface="HP Simplified Jpan" panose="020B0500000000000000" pitchFamily="34" charset="-128"/>
            </a:endParaRPr>
          </a:p>
        </p:txBody>
      </p:sp>
      <p:sp>
        <p:nvSpPr>
          <p:cNvPr id="1293" name="Google Shape;1293;p48"/>
          <p:cNvSpPr txBox="1">
            <a:spLocks noGrp="1"/>
          </p:cNvSpPr>
          <p:nvPr>
            <p:ph type="title" idx="4294967295"/>
          </p:nvPr>
        </p:nvSpPr>
        <p:spPr>
          <a:xfrm>
            <a:off x="633210" y="725101"/>
            <a:ext cx="6918955" cy="4662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n-US" sz="1400" dirty="0">
                <a:solidFill>
                  <a:srgbClr val="002060"/>
                </a:solidFill>
                <a:latin typeface="HP Simplified Jpan" panose="020B0500000000000000" pitchFamily="34" charset="-128"/>
                <a:ea typeface="HP Simplified Jpan" panose="020B0500000000000000" pitchFamily="34" charset="-128"/>
                <a:sym typeface="Lexend SemiBold"/>
              </a:rPr>
              <a:t>How is Stress Level related to Sleep Disorder?</a:t>
            </a:r>
            <a:endParaRPr sz="1400" dirty="0">
              <a:solidFill>
                <a:srgbClr val="002060"/>
              </a:solidFill>
              <a:latin typeface="HP Simplified Jpan" panose="020B0500000000000000" pitchFamily="34" charset="-128"/>
              <a:ea typeface="HP Simplified Jpan" panose="020B0500000000000000" pitchFamily="34" charset="-128"/>
              <a:sym typeface="Lexend SemiBold"/>
            </a:endParaRPr>
          </a:p>
        </p:txBody>
      </p:sp>
      <p:sp>
        <p:nvSpPr>
          <p:cNvPr id="2" name="Rectangle 1">
            <a:extLst>
              <a:ext uri="{FF2B5EF4-FFF2-40B4-BE49-F238E27FC236}">
                <a16:creationId xmlns:a16="http://schemas.microsoft.com/office/drawing/2014/main" id="{AFCD35D3-C763-01D2-A7B9-CB6094561C44}"/>
              </a:ext>
            </a:extLst>
          </p:cNvPr>
          <p:cNvSpPr/>
          <p:nvPr/>
        </p:nvSpPr>
        <p:spPr>
          <a:xfrm>
            <a:off x="708212" y="621242"/>
            <a:ext cx="8435783" cy="173922"/>
          </a:xfrm>
          <a:prstGeom prst="rect">
            <a:avLst/>
          </a:prstGeom>
          <a:solidFill>
            <a:schemeClr val="accent4">
              <a:lumMod val="50000"/>
            </a:schemeClr>
          </a:solidFill>
          <a:ln>
            <a:solidFill>
              <a:schemeClr val="accent1">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cxnSp>
        <p:nvCxnSpPr>
          <p:cNvPr id="11" name="Google Shape;1404;p48">
            <a:extLst>
              <a:ext uri="{FF2B5EF4-FFF2-40B4-BE49-F238E27FC236}">
                <a16:creationId xmlns:a16="http://schemas.microsoft.com/office/drawing/2014/main" id="{6DC6FA86-42F6-E69E-3E2F-4444B3288B18}"/>
              </a:ext>
            </a:extLst>
          </p:cNvPr>
          <p:cNvCxnSpPr>
            <a:cxnSpLocks/>
          </p:cNvCxnSpPr>
          <p:nvPr/>
        </p:nvCxnSpPr>
        <p:spPr>
          <a:xfrm>
            <a:off x="94321" y="2993391"/>
            <a:ext cx="8506222" cy="0"/>
          </a:xfrm>
          <a:prstGeom prst="straightConnector1">
            <a:avLst/>
          </a:prstGeom>
          <a:noFill/>
          <a:ln w="9525" cap="flat" cmpd="sng">
            <a:solidFill>
              <a:schemeClr val="accent5"/>
            </a:solidFill>
            <a:prstDash val="solid"/>
            <a:round/>
            <a:headEnd type="none" w="med" len="med"/>
            <a:tailEnd type="none" w="med" len="med"/>
          </a:ln>
        </p:spPr>
      </p:cxnSp>
      <p:sp>
        <p:nvSpPr>
          <p:cNvPr id="10" name="Google Shape;1293;p48">
            <a:extLst>
              <a:ext uri="{FF2B5EF4-FFF2-40B4-BE49-F238E27FC236}">
                <a16:creationId xmlns:a16="http://schemas.microsoft.com/office/drawing/2014/main" id="{55AB9FEB-87FD-B40A-9E25-DD46383FA32E}"/>
              </a:ext>
            </a:extLst>
          </p:cNvPr>
          <p:cNvSpPr txBox="1">
            <a:spLocks/>
          </p:cNvSpPr>
          <p:nvPr/>
        </p:nvSpPr>
        <p:spPr>
          <a:xfrm>
            <a:off x="543457" y="2827232"/>
            <a:ext cx="6918955"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1pPr>
            <a:lvl2pPr marR="0" lvl="1"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2pPr>
            <a:lvl3pPr marR="0" lvl="2"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3pPr>
            <a:lvl4pPr marR="0" lvl="3"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4pPr>
            <a:lvl5pPr marR="0" lvl="4"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5pPr>
            <a:lvl6pPr marR="0" lvl="5"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6pPr>
            <a:lvl7pPr marR="0" lvl="6"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7pPr>
            <a:lvl8pPr marR="0" lvl="7"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8pPr>
            <a:lvl9pPr marR="0" lvl="8"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9pPr>
          </a:lstStyle>
          <a:p>
            <a:pPr>
              <a:buSzPts val="1100"/>
              <a:buFont typeface="Arial"/>
              <a:buNone/>
            </a:pPr>
            <a:r>
              <a:rPr lang="en-US" sz="1400" dirty="0">
                <a:solidFill>
                  <a:srgbClr val="002060"/>
                </a:solidFill>
                <a:latin typeface="HP Simplified Jpan" panose="020B0500000000000000" pitchFamily="34" charset="-128"/>
                <a:ea typeface="HP Simplified Jpan" panose="020B0500000000000000" pitchFamily="34" charset="-128"/>
              </a:rPr>
              <a:t>How is BMI Category related to Sleep Disorder?</a:t>
            </a:r>
          </a:p>
        </p:txBody>
      </p:sp>
      <p:pic>
        <p:nvPicPr>
          <p:cNvPr id="6" name="Picture 5">
            <a:extLst>
              <a:ext uri="{FF2B5EF4-FFF2-40B4-BE49-F238E27FC236}">
                <a16:creationId xmlns:a16="http://schemas.microsoft.com/office/drawing/2014/main" id="{FF4FA39F-E1D0-BA2A-27F2-D9E6983B34AF}"/>
              </a:ext>
            </a:extLst>
          </p:cNvPr>
          <p:cNvPicPr>
            <a:picLocks noChangeAspect="1"/>
          </p:cNvPicPr>
          <p:nvPr/>
        </p:nvPicPr>
        <p:blipFill>
          <a:blip r:embed="rId3"/>
          <a:stretch>
            <a:fillRect/>
          </a:stretch>
        </p:blipFill>
        <p:spPr>
          <a:xfrm>
            <a:off x="247285" y="1243359"/>
            <a:ext cx="4858871" cy="1624150"/>
          </a:xfrm>
          <a:prstGeom prst="rect">
            <a:avLst/>
          </a:prstGeom>
        </p:spPr>
      </p:pic>
      <p:pic>
        <p:nvPicPr>
          <p:cNvPr id="16" name="Picture 15">
            <a:extLst>
              <a:ext uri="{FF2B5EF4-FFF2-40B4-BE49-F238E27FC236}">
                <a16:creationId xmlns:a16="http://schemas.microsoft.com/office/drawing/2014/main" id="{676D53C6-B91E-DDD7-D3D5-0A99A6EC6341}"/>
              </a:ext>
            </a:extLst>
          </p:cNvPr>
          <p:cNvPicPr>
            <a:picLocks noChangeAspect="1"/>
          </p:cNvPicPr>
          <p:nvPr/>
        </p:nvPicPr>
        <p:blipFill>
          <a:blip r:embed="rId4"/>
          <a:stretch>
            <a:fillRect/>
          </a:stretch>
        </p:blipFill>
        <p:spPr>
          <a:xfrm>
            <a:off x="251013" y="3241917"/>
            <a:ext cx="4688542" cy="1772626"/>
          </a:xfrm>
          <a:prstGeom prst="rect">
            <a:avLst/>
          </a:prstGeom>
        </p:spPr>
      </p:pic>
      <p:grpSp>
        <p:nvGrpSpPr>
          <p:cNvPr id="18" name="Google Shape;5946;p71">
            <a:extLst>
              <a:ext uri="{FF2B5EF4-FFF2-40B4-BE49-F238E27FC236}">
                <a16:creationId xmlns:a16="http://schemas.microsoft.com/office/drawing/2014/main" id="{72ECCDF1-5159-B7E8-CD52-F5812F5C5365}"/>
              </a:ext>
            </a:extLst>
          </p:cNvPr>
          <p:cNvGrpSpPr/>
          <p:nvPr/>
        </p:nvGrpSpPr>
        <p:grpSpPr>
          <a:xfrm>
            <a:off x="5180584" y="1327054"/>
            <a:ext cx="3258653" cy="1624144"/>
            <a:chOff x="4873519" y="3311869"/>
            <a:chExt cx="499374" cy="499296"/>
          </a:xfrm>
          <a:gradFill>
            <a:gsLst>
              <a:gs pos="83000">
                <a:schemeClr val="bg1">
                  <a:lumMod val="20000"/>
                  <a:lumOff val="80000"/>
                </a:schemeClr>
              </a:gs>
              <a:gs pos="100000">
                <a:schemeClr val="accent1">
                  <a:lumMod val="30000"/>
                  <a:lumOff val="70000"/>
                </a:schemeClr>
              </a:gs>
            </a:gsLst>
            <a:lin ang="5400000" scaled="1"/>
          </a:gradFill>
        </p:grpSpPr>
        <p:sp>
          <p:nvSpPr>
            <p:cNvPr id="19" name="Google Shape;5947;p71">
              <a:extLst>
                <a:ext uri="{FF2B5EF4-FFF2-40B4-BE49-F238E27FC236}">
                  <a16:creationId xmlns:a16="http://schemas.microsoft.com/office/drawing/2014/main" id="{50FF4874-2C7F-562B-AFED-445212BFE1FD}"/>
                </a:ext>
              </a:extLst>
            </p:cNvPr>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48;p71">
              <a:extLst>
                <a:ext uri="{FF2B5EF4-FFF2-40B4-BE49-F238E27FC236}">
                  <a16:creationId xmlns:a16="http://schemas.microsoft.com/office/drawing/2014/main" id="{9E978D29-1CAB-1B35-E7F4-7D3E6D998371}"/>
                </a:ext>
              </a:extLst>
            </p:cNvPr>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946;p71">
            <a:extLst>
              <a:ext uri="{FF2B5EF4-FFF2-40B4-BE49-F238E27FC236}">
                <a16:creationId xmlns:a16="http://schemas.microsoft.com/office/drawing/2014/main" id="{1A1A26A6-40AE-E68F-E343-C158A99448A2}"/>
              </a:ext>
            </a:extLst>
          </p:cNvPr>
          <p:cNvGrpSpPr/>
          <p:nvPr/>
        </p:nvGrpSpPr>
        <p:grpSpPr>
          <a:xfrm>
            <a:off x="5104006" y="3290859"/>
            <a:ext cx="3766766" cy="2078997"/>
            <a:chOff x="4873519" y="3311869"/>
            <a:chExt cx="499374" cy="499296"/>
          </a:xfrm>
          <a:gradFill>
            <a:gsLst>
              <a:gs pos="83000">
                <a:schemeClr val="bg1">
                  <a:lumMod val="20000"/>
                  <a:lumOff val="80000"/>
                </a:schemeClr>
              </a:gs>
              <a:gs pos="100000">
                <a:schemeClr val="accent1">
                  <a:lumMod val="30000"/>
                  <a:lumOff val="70000"/>
                </a:schemeClr>
              </a:gs>
            </a:gsLst>
            <a:lin ang="5400000" scaled="1"/>
          </a:gradFill>
        </p:grpSpPr>
        <p:sp>
          <p:nvSpPr>
            <p:cNvPr id="22" name="Google Shape;5947;p71">
              <a:extLst>
                <a:ext uri="{FF2B5EF4-FFF2-40B4-BE49-F238E27FC236}">
                  <a16:creationId xmlns:a16="http://schemas.microsoft.com/office/drawing/2014/main" id="{C41382BE-D08B-D4DA-F4A2-097232BE8F53}"/>
                </a:ext>
              </a:extLst>
            </p:cNvPr>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948;p71">
              <a:extLst>
                <a:ext uri="{FF2B5EF4-FFF2-40B4-BE49-F238E27FC236}">
                  <a16:creationId xmlns:a16="http://schemas.microsoft.com/office/drawing/2014/main" id="{F45CBD54-0CD5-198A-E29E-4744ADE12516}"/>
                </a:ext>
              </a:extLst>
            </p:cNvPr>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Box 24">
            <a:extLst>
              <a:ext uri="{FF2B5EF4-FFF2-40B4-BE49-F238E27FC236}">
                <a16:creationId xmlns:a16="http://schemas.microsoft.com/office/drawing/2014/main" id="{30792B8B-B0A8-4DFF-658F-4F07660F0854}"/>
              </a:ext>
            </a:extLst>
          </p:cNvPr>
          <p:cNvSpPr txBox="1"/>
          <p:nvPr/>
        </p:nvSpPr>
        <p:spPr>
          <a:xfrm>
            <a:off x="5510602" y="3459591"/>
            <a:ext cx="2998003" cy="1600438"/>
          </a:xfrm>
          <a:prstGeom prst="rect">
            <a:avLst/>
          </a:prstGeom>
          <a:noFill/>
        </p:spPr>
        <p:txBody>
          <a:bodyPr wrap="square">
            <a:spAutoFit/>
          </a:bodyPr>
          <a:lstStyle/>
          <a:p>
            <a:r>
              <a:rPr lang="en-US" sz="1200" dirty="0">
                <a:solidFill>
                  <a:srgbClr val="002060"/>
                </a:solidFill>
                <a:latin typeface="Mongolian Baiti" panose="03000500000000000000" pitchFamily="66" charset="0"/>
                <a:cs typeface="Mongolian Baiti" panose="03000500000000000000" pitchFamily="66" charset="0"/>
              </a:rPr>
              <a:t>Evidently, individuals classified as '</a:t>
            </a:r>
            <a:r>
              <a:rPr lang="en-US" b="1" dirty="0">
                <a:solidFill>
                  <a:srgbClr val="002060"/>
                </a:solidFill>
                <a:latin typeface="Mongolian Baiti" panose="03000500000000000000" pitchFamily="66" charset="0"/>
                <a:cs typeface="Mongolian Baiti" panose="03000500000000000000" pitchFamily="66" charset="0"/>
              </a:rPr>
              <a:t>overweight</a:t>
            </a:r>
            <a:r>
              <a:rPr lang="en-US" sz="1200" dirty="0">
                <a:solidFill>
                  <a:srgbClr val="002060"/>
                </a:solidFill>
                <a:latin typeface="Mongolian Baiti" panose="03000500000000000000" pitchFamily="66" charset="0"/>
                <a:cs typeface="Mongolian Baiti" panose="03000500000000000000" pitchFamily="66" charset="0"/>
              </a:rPr>
              <a:t>' have</a:t>
            </a:r>
            <a:r>
              <a:rPr lang="en-US" sz="1200" b="1" dirty="0">
                <a:solidFill>
                  <a:srgbClr val="002060"/>
                </a:solidFill>
                <a:latin typeface="Mongolian Baiti" panose="03000500000000000000" pitchFamily="66" charset="0"/>
                <a:cs typeface="Mongolian Baiti" panose="03000500000000000000" pitchFamily="66" charset="0"/>
              </a:rPr>
              <a:t> the highest prevalence of both Sleep Apnea and Insomnia</a:t>
            </a:r>
            <a:r>
              <a:rPr lang="en-US" sz="1200" dirty="0">
                <a:solidFill>
                  <a:srgbClr val="002060"/>
                </a:solidFill>
                <a:latin typeface="Mongolian Baiti" panose="03000500000000000000" pitchFamily="66" charset="0"/>
                <a:cs typeface="Mongolian Baiti" panose="03000500000000000000" pitchFamily="66" charset="0"/>
              </a:rPr>
              <a:t>. For those with 'Normal' BMI, Insomnia occurs slightly more than Sleep Apnea, albeit insignificantly. Similarly, among 'Obese' individuals, Sleep Apnea is slightly more prevalent than Insomnia, yet not significantly so.</a:t>
            </a:r>
            <a:endParaRPr lang="en-ID" sz="1200" dirty="0">
              <a:solidFill>
                <a:srgbClr val="002060"/>
              </a:solidFill>
              <a:latin typeface="Mongolian Baiti" panose="03000500000000000000" pitchFamily="66" charset="0"/>
              <a:cs typeface="Mongolian Baiti" panose="03000500000000000000" pitchFamily="66" charset="0"/>
            </a:endParaRPr>
          </a:p>
        </p:txBody>
      </p:sp>
      <p:sp>
        <p:nvSpPr>
          <p:cNvPr id="27" name="TextBox 26">
            <a:extLst>
              <a:ext uri="{FF2B5EF4-FFF2-40B4-BE49-F238E27FC236}">
                <a16:creationId xmlns:a16="http://schemas.microsoft.com/office/drawing/2014/main" id="{9632F7A5-3CBF-4823-4C11-93B525179229}"/>
              </a:ext>
            </a:extLst>
          </p:cNvPr>
          <p:cNvSpPr txBox="1"/>
          <p:nvPr/>
        </p:nvSpPr>
        <p:spPr>
          <a:xfrm>
            <a:off x="5601817" y="1367450"/>
            <a:ext cx="2307460" cy="1384995"/>
          </a:xfrm>
          <a:prstGeom prst="rect">
            <a:avLst/>
          </a:prstGeom>
          <a:noFill/>
        </p:spPr>
        <p:txBody>
          <a:bodyPr wrap="square">
            <a:spAutoFit/>
          </a:bodyPr>
          <a:lstStyle/>
          <a:p>
            <a:r>
              <a:rPr lang="en-US" sz="1200" b="1" dirty="0">
                <a:solidFill>
                  <a:srgbClr val="002060"/>
                </a:solidFill>
                <a:latin typeface="Mongolian Baiti" panose="03000500000000000000" pitchFamily="66" charset="0"/>
                <a:cs typeface="Mongolian Baiti" panose="03000500000000000000" pitchFamily="66" charset="0"/>
              </a:rPr>
              <a:t>High stress levels (7-8) significantly contribute to the occurrence of insomnia and sleep apnea, while even moderate stress levels (3-4) can predispose individuals to experience these sleep disorders.</a:t>
            </a:r>
            <a:endParaRPr lang="en-ID" sz="1200" b="1" dirty="0">
              <a:solidFill>
                <a:srgbClr val="002060"/>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113729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grpSp>
        <p:nvGrpSpPr>
          <p:cNvPr id="422" name="Google Shape;422;p33"/>
          <p:cNvGrpSpPr/>
          <p:nvPr/>
        </p:nvGrpSpPr>
        <p:grpSpPr>
          <a:xfrm>
            <a:off x="8544174" y="648909"/>
            <a:ext cx="233508" cy="242791"/>
            <a:chOff x="1046725" y="273200"/>
            <a:chExt cx="1342000" cy="1395350"/>
          </a:xfrm>
        </p:grpSpPr>
        <p:sp>
          <p:nvSpPr>
            <p:cNvPr id="423" name="Google Shape;423;p33"/>
            <p:cNvSpPr/>
            <p:nvPr/>
          </p:nvSpPr>
          <p:spPr>
            <a:xfrm>
              <a:off x="1046725" y="273200"/>
              <a:ext cx="1263375" cy="1395350"/>
            </a:xfrm>
            <a:custGeom>
              <a:avLst/>
              <a:gdLst/>
              <a:ahLst/>
              <a:cxnLst/>
              <a:rect l="l" t="t" r="r" b="b"/>
              <a:pathLst>
                <a:path w="50535" h="55814" extrusionOk="0">
                  <a:moveTo>
                    <a:pt x="25268" y="1"/>
                  </a:moveTo>
                  <a:cubicBezTo>
                    <a:pt x="21393" y="20018"/>
                    <a:pt x="18249" y="23527"/>
                    <a:pt x="0" y="28075"/>
                  </a:cubicBezTo>
                  <a:cubicBezTo>
                    <a:pt x="18249" y="32287"/>
                    <a:pt x="21393" y="35796"/>
                    <a:pt x="25268" y="55813"/>
                  </a:cubicBezTo>
                  <a:cubicBezTo>
                    <a:pt x="29114" y="35796"/>
                    <a:pt x="32286" y="32287"/>
                    <a:pt x="50535" y="28075"/>
                  </a:cubicBezTo>
                  <a:cubicBezTo>
                    <a:pt x="32286" y="23527"/>
                    <a:pt x="29114" y="20018"/>
                    <a:pt x="25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3"/>
            <p:cNvSpPr/>
            <p:nvPr/>
          </p:nvSpPr>
          <p:spPr>
            <a:xfrm>
              <a:off x="1994250" y="299875"/>
              <a:ext cx="394475" cy="438700"/>
            </a:xfrm>
            <a:custGeom>
              <a:avLst/>
              <a:gdLst/>
              <a:ahLst/>
              <a:cxnLst/>
              <a:rect l="l" t="t" r="r" b="b"/>
              <a:pathLst>
                <a:path w="15779" h="17548" extrusionOk="0">
                  <a:moveTo>
                    <a:pt x="7721" y="1"/>
                  </a:moveTo>
                  <a:cubicBezTo>
                    <a:pt x="6654" y="6317"/>
                    <a:pt x="5615" y="7356"/>
                    <a:pt x="0" y="8760"/>
                  </a:cubicBezTo>
                  <a:cubicBezTo>
                    <a:pt x="5615" y="10164"/>
                    <a:pt x="6654" y="11230"/>
                    <a:pt x="7721" y="17547"/>
                  </a:cubicBezTo>
                  <a:cubicBezTo>
                    <a:pt x="9124" y="11230"/>
                    <a:pt x="10163" y="10164"/>
                    <a:pt x="15778" y="8760"/>
                  </a:cubicBezTo>
                  <a:cubicBezTo>
                    <a:pt x="10163" y="7356"/>
                    <a:pt x="9124" y="6317"/>
                    <a:pt x="7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 name="Google Shape;425;p33"/>
          <p:cNvSpPr/>
          <p:nvPr/>
        </p:nvSpPr>
        <p:spPr>
          <a:xfrm>
            <a:off x="632022" y="1399282"/>
            <a:ext cx="651726" cy="474591"/>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3"/>
          <p:cNvSpPr txBox="1">
            <a:spLocks noGrp="1"/>
          </p:cNvSpPr>
          <p:nvPr>
            <p:ph type="subTitle" idx="3"/>
          </p:nvPr>
        </p:nvSpPr>
        <p:spPr>
          <a:xfrm>
            <a:off x="1706654" y="2290781"/>
            <a:ext cx="28152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ongolian Baiti" panose="03000500000000000000" pitchFamily="66" charset="0"/>
                <a:cs typeface="Mongolian Baiti" panose="03000500000000000000" pitchFamily="66" charset="0"/>
              </a:rPr>
              <a:t>Data </a:t>
            </a:r>
          </a:p>
          <a:p>
            <a:pPr marL="0" lvl="0" indent="0" algn="ctr" rtl="0">
              <a:spcBef>
                <a:spcPts val="0"/>
              </a:spcBef>
              <a:spcAft>
                <a:spcPts val="0"/>
              </a:spcAft>
              <a:buNone/>
            </a:pPr>
            <a:r>
              <a:rPr lang="en" dirty="0">
                <a:latin typeface="Mongolian Baiti" panose="03000500000000000000" pitchFamily="66" charset="0"/>
                <a:cs typeface="Mongolian Baiti" panose="03000500000000000000" pitchFamily="66" charset="0"/>
              </a:rPr>
              <a:t>Understanding</a:t>
            </a:r>
            <a:endParaRPr dirty="0">
              <a:latin typeface="Mongolian Baiti" panose="03000500000000000000" pitchFamily="66" charset="0"/>
              <a:cs typeface="Mongolian Baiti" panose="03000500000000000000" pitchFamily="66" charset="0"/>
            </a:endParaRPr>
          </a:p>
        </p:txBody>
      </p:sp>
      <p:sp>
        <p:nvSpPr>
          <p:cNvPr id="429" name="Google Shape;429;p33"/>
          <p:cNvSpPr txBox="1">
            <a:spLocks noGrp="1"/>
          </p:cNvSpPr>
          <p:nvPr>
            <p:ph type="subTitle" idx="4"/>
          </p:nvPr>
        </p:nvSpPr>
        <p:spPr>
          <a:xfrm>
            <a:off x="-439878" y="3634822"/>
            <a:ext cx="28152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ongolian Baiti" panose="03000500000000000000" pitchFamily="66" charset="0"/>
                <a:cs typeface="Mongolian Baiti" panose="03000500000000000000" pitchFamily="66" charset="0"/>
              </a:rPr>
              <a:t>Preprocessing</a:t>
            </a:r>
            <a:endParaRPr dirty="0">
              <a:latin typeface="Mongolian Baiti" panose="03000500000000000000" pitchFamily="66" charset="0"/>
              <a:cs typeface="Mongolian Baiti" panose="03000500000000000000" pitchFamily="66" charset="0"/>
            </a:endParaRPr>
          </a:p>
        </p:txBody>
      </p:sp>
      <p:sp>
        <p:nvSpPr>
          <p:cNvPr id="432" name="Google Shape;432;p33"/>
          <p:cNvSpPr txBox="1">
            <a:spLocks noGrp="1"/>
          </p:cNvSpPr>
          <p:nvPr>
            <p:ph type="subTitle" idx="7"/>
          </p:nvPr>
        </p:nvSpPr>
        <p:spPr>
          <a:xfrm>
            <a:off x="-439878" y="2290781"/>
            <a:ext cx="28152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latin typeface="Mongolian Baiti" panose="03000500000000000000" pitchFamily="66" charset="0"/>
                <a:cs typeface="Mongolian Baiti" panose="03000500000000000000" pitchFamily="66" charset="0"/>
              </a:rPr>
              <a:t>Business </a:t>
            </a:r>
          </a:p>
          <a:p>
            <a:pPr marL="0" lvl="0" indent="0" algn="ctr" rtl="0">
              <a:spcBef>
                <a:spcPts val="0"/>
              </a:spcBef>
              <a:spcAft>
                <a:spcPts val="0"/>
              </a:spcAft>
              <a:buNone/>
            </a:pPr>
            <a:r>
              <a:rPr lang="en-ID" dirty="0">
                <a:latin typeface="Mongolian Baiti" panose="03000500000000000000" pitchFamily="66" charset="0"/>
                <a:cs typeface="Mongolian Baiti" panose="03000500000000000000" pitchFamily="66" charset="0"/>
              </a:rPr>
              <a:t>Understanding</a:t>
            </a:r>
          </a:p>
        </p:txBody>
      </p:sp>
      <p:sp>
        <p:nvSpPr>
          <p:cNvPr id="433" name="Google Shape;433;p33"/>
          <p:cNvSpPr txBox="1">
            <a:spLocks noGrp="1"/>
          </p:cNvSpPr>
          <p:nvPr>
            <p:ph type="subTitle" idx="8"/>
          </p:nvPr>
        </p:nvSpPr>
        <p:spPr>
          <a:xfrm>
            <a:off x="4131677" y="2238394"/>
            <a:ext cx="28152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ongolian Baiti" panose="03000500000000000000" pitchFamily="66" charset="0"/>
                <a:cs typeface="Mongolian Baiti" panose="03000500000000000000" pitchFamily="66" charset="0"/>
              </a:rPr>
              <a:t>Data </a:t>
            </a:r>
          </a:p>
          <a:p>
            <a:pPr marL="0" lvl="0" indent="0" algn="ctr" rtl="0">
              <a:spcBef>
                <a:spcPts val="0"/>
              </a:spcBef>
              <a:spcAft>
                <a:spcPts val="0"/>
              </a:spcAft>
              <a:buNone/>
            </a:pPr>
            <a:r>
              <a:rPr lang="en" dirty="0">
                <a:latin typeface="Mongolian Baiti" panose="03000500000000000000" pitchFamily="66" charset="0"/>
                <a:cs typeface="Mongolian Baiti" panose="03000500000000000000" pitchFamily="66" charset="0"/>
              </a:rPr>
              <a:t>Preparation</a:t>
            </a:r>
            <a:endParaRPr dirty="0">
              <a:latin typeface="Mongolian Baiti" panose="03000500000000000000" pitchFamily="66" charset="0"/>
              <a:cs typeface="Mongolian Baiti" panose="03000500000000000000" pitchFamily="66" charset="0"/>
            </a:endParaRPr>
          </a:p>
        </p:txBody>
      </p:sp>
      <p:sp>
        <p:nvSpPr>
          <p:cNvPr id="436" name="Google Shape;436;p33"/>
          <p:cNvSpPr txBox="1">
            <a:spLocks noGrp="1"/>
          </p:cNvSpPr>
          <p:nvPr>
            <p:ph type="title" idx="13"/>
          </p:nvPr>
        </p:nvSpPr>
        <p:spPr>
          <a:xfrm>
            <a:off x="644132" y="1494351"/>
            <a:ext cx="597300" cy="26856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438" name="Google Shape;438;p33"/>
          <p:cNvGrpSpPr/>
          <p:nvPr/>
        </p:nvGrpSpPr>
        <p:grpSpPr>
          <a:xfrm>
            <a:off x="7125234" y="4323795"/>
            <a:ext cx="2361590" cy="819694"/>
            <a:chOff x="8846279" y="879497"/>
            <a:chExt cx="1892603" cy="656911"/>
          </a:xfrm>
        </p:grpSpPr>
        <p:sp>
          <p:nvSpPr>
            <p:cNvPr id="439" name="Google Shape;439;p33"/>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3"/>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3"/>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3"/>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3"/>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3"/>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3"/>
          <p:cNvSpPr/>
          <p:nvPr/>
        </p:nvSpPr>
        <p:spPr>
          <a:xfrm rot="9264014">
            <a:off x="997226" y="1356960"/>
            <a:ext cx="178127" cy="17703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3"/>
          <p:cNvSpPr txBox="1">
            <a:spLocks noGrp="1"/>
          </p:cNvSpPr>
          <p:nvPr>
            <p:ph type="title" idx="15"/>
          </p:nvPr>
        </p:nvSpPr>
        <p:spPr>
          <a:xfrm>
            <a:off x="612227" y="233340"/>
            <a:ext cx="77088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HP Simplified Jpan" panose="020B0500000000000000" pitchFamily="34" charset="-128"/>
                <a:ea typeface="HP Simplified Jpan" panose="020B0500000000000000" pitchFamily="34" charset="-128"/>
              </a:rPr>
              <a:t>Table of contents</a:t>
            </a:r>
            <a:endParaRPr dirty="0">
              <a:latin typeface="HP Simplified Jpan" panose="020B0500000000000000" pitchFamily="34" charset="-128"/>
              <a:ea typeface="HP Simplified Jpan" panose="020B0500000000000000" pitchFamily="34" charset="-128"/>
            </a:endParaRPr>
          </a:p>
        </p:txBody>
      </p:sp>
      <p:sp>
        <p:nvSpPr>
          <p:cNvPr id="5" name="Google Shape;429;p33">
            <a:extLst>
              <a:ext uri="{FF2B5EF4-FFF2-40B4-BE49-F238E27FC236}">
                <a16:creationId xmlns:a16="http://schemas.microsoft.com/office/drawing/2014/main" id="{AF8D4384-B815-416D-846F-6058776A9005}"/>
              </a:ext>
            </a:extLst>
          </p:cNvPr>
          <p:cNvSpPr txBox="1">
            <a:spLocks/>
          </p:cNvSpPr>
          <p:nvPr/>
        </p:nvSpPr>
        <p:spPr>
          <a:xfrm>
            <a:off x="1845900" y="3674560"/>
            <a:ext cx="28152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200"/>
              <a:buFont typeface="Lexend SemiBold"/>
              <a:buNone/>
              <a:defRPr sz="2000" b="0" i="0" u="none" strike="noStrike" cap="none">
                <a:solidFill>
                  <a:schemeClr val="dk1"/>
                </a:solidFill>
                <a:latin typeface="Lexend SemiBold"/>
                <a:ea typeface="Lexend SemiBold"/>
                <a:cs typeface="Lexend SemiBold"/>
                <a:sym typeface="Lexend SemiBold"/>
              </a:defRPr>
            </a:lvl1pPr>
            <a:lvl2pPr marL="914400" marR="0" lvl="1"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2pPr>
            <a:lvl3pPr marL="1371600" marR="0" lvl="2"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3pPr>
            <a:lvl4pPr marL="1828800" marR="0" lvl="3"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4pPr>
            <a:lvl5pPr marL="2286000" marR="0" lvl="4"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5pPr>
            <a:lvl6pPr marL="2743200" marR="0" lvl="5"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6pPr>
            <a:lvl7pPr marL="3200400" marR="0" lvl="6"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7pPr>
            <a:lvl8pPr marL="3657600" marR="0" lvl="7"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8pPr>
            <a:lvl9pPr marL="4114800" marR="0" lvl="8"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9pPr>
          </a:lstStyle>
          <a:p>
            <a:pPr marL="0" indent="0"/>
            <a:r>
              <a:rPr lang="en-ID" dirty="0">
                <a:latin typeface="Mongolian Baiti" panose="03000500000000000000" pitchFamily="66" charset="0"/>
                <a:cs typeface="Mongolian Baiti" panose="03000500000000000000" pitchFamily="66" charset="0"/>
              </a:rPr>
              <a:t>Modelling</a:t>
            </a:r>
          </a:p>
        </p:txBody>
      </p:sp>
      <p:sp>
        <p:nvSpPr>
          <p:cNvPr id="11" name="Google Shape;429;p33">
            <a:extLst>
              <a:ext uri="{FF2B5EF4-FFF2-40B4-BE49-F238E27FC236}">
                <a16:creationId xmlns:a16="http://schemas.microsoft.com/office/drawing/2014/main" id="{F8E2C84C-455A-EB86-7CC0-287C67B78862}"/>
              </a:ext>
            </a:extLst>
          </p:cNvPr>
          <p:cNvSpPr txBox="1">
            <a:spLocks/>
          </p:cNvSpPr>
          <p:nvPr/>
        </p:nvSpPr>
        <p:spPr>
          <a:xfrm>
            <a:off x="4145845" y="3674560"/>
            <a:ext cx="28152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200"/>
              <a:buFont typeface="Lexend SemiBold"/>
              <a:buNone/>
              <a:defRPr sz="2000" b="0" i="0" u="none" strike="noStrike" cap="none">
                <a:solidFill>
                  <a:schemeClr val="dk1"/>
                </a:solidFill>
                <a:latin typeface="Lexend SemiBold"/>
                <a:ea typeface="Lexend SemiBold"/>
                <a:cs typeface="Lexend SemiBold"/>
                <a:sym typeface="Lexend SemiBold"/>
              </a:defRPr>
            </a:lvl1pPr>
            <a:lvl2pPr marL="914400" marR="0" lvl="1"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2pPr>
            <a:lvl3pPr marL="1371600" marR="0" lvl="2"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3pPr>
            <a:lvl4pPr marL="1828800" marR="0" lvl="3"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4pPr>
            <a:lvl5pPr marL="2286000" marR="0" lvl="4"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5pPr>
            <a:lvl6pPr marL="2743200" marR="0" lvl="5"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6pPr>
            <a:lvl7pPr marL="3200400" marR="0" lvl="6"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7pPr>
            <a:lvl8pPr marL="3657600" marR="0" lvl="7"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8pPr>
            <a:lvl9pPr marL="4114800" marR="0" lvl="8"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9pPr>
          </a:lstStyle>
          <a:p>
            <a:pPr marL="0" indent="0"/>
            <a:r>
              <a:rPr lang="en-ID" dirty="0">
                <a:latin typeface="Mongolian Baiti" panose="03000500000000000000" pitchFamily="66" charset="0"/>
                <a:cs typeface="Mongolian Baiti" panose="03000500000000000000" pitchFamily="66" charset="0"/>
              </a:rPr>
              <a:t>Evaluation</a:t>
            </a:r>
          </a:p>
        </p:txBody>
      </p:sp>
      <p:sp>
        <p:nvSpPr>
          <p:cNvPr id="16" name="Google Shape;433;p33">
            <a:extLst>
              <a:ext uri="{FF2B5EF4-FFF2-40B4-BE49-F238E27FC236}">
                <a16:creationId xmlns:a16="http://schemas.microsoft.com/office/drawing/2014/main" id="{47728653-D382-78A7-C815-C7EEB162C3F8}"/>
              </a:ext>
            </a:extLst>
          </p:cNvPr>
          <p:cNvSpPr txBox="1">
            <a:spLocks/>
          </p:cNvSpPr>
          <p:nvPr/>
        </p:nvSpPr>
        <p:spPr>
          <a:xfrm>
            <a:off x="6328800" y="2252239"/>
            <a:ext cx="28152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200"/>
              <a:buFont typeface="Lexend SemiBold"/>
              <a:buNone/>
              <a:defRPr sz="2000" b="0" i="0" u="none" strike="noStrike" cap="none">
                <a:solidFill>
                  <a:schemeClr val="dk1"/>
                </a:solidFill>
                <a:latin typeface="Lexend SemiBold"/>
                <a:ea typeface="Lexend SemiBold"/>
                <a:cs typeface="Lexend SemiBold"/>
                <a:sym typeface="Lexend SemiBold"/>
              </a:defRPr>
            </a:lvl1pPr>
            <a:lvl2pPr marL="914400" marR="0" lvl="1"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2pPr>
            <a:lvl3pPr marL="1371600" marR="0" lvl="2"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3pPr>
            <a:lvl4pPr marL="1828800" marR="0" lvl="3"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4pPr>
            <a:lvl5pPr marL="2286000" marR="0" lvl="4"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5pPr>
            <a:lvl6pPr marL="2743200" marR="0" lvl="5"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6pPr>
            <a:lvl7pPr marL="3200400" marR="0" lvl="6"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7pPr>
            <a:lvl8pPr marL="3657600" marR="0" lvl="7"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8pPr>
            <a:lvl9pPr marL="4114800" marR="0" lvl="8"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9pPr>
          </a:lstStyle>
          <a:p>
            <a:pPr marL="0" indent="0"/>
            <a:r>
              <a:rPr lang="en-US" dirty="0">
                <a:latin typeface="Mongolian Baiti" panose="03000500000000000000" pitchFamily="66" charset="0"/>
                <a:cs typeface="Mongolian Baiti" panose="03000500000000000000" pitchFamily="66" charset="0"/>
              </a:rPr>
              <a:t>Exploratory Data Analysis</a:t>
            </a:r>
            <a:endParaRPr lang="en-ID" dirty="0">
              <a:latin typeface="Mongolian Baiti" panose="03000500000000000000" pitchFamily="66" charset="0"/>
              <a:cs typeface="Mongolian Baiti" panose="03000500000000000000" pitchFamily="66" charset="0"/>
            </a:endParaRPr>
          </a:p>
        </p:txBody>
      </p:sp>
      <p:grpSp>
        <p:nvGrpSpPr>
          <p:cNvPr id="20" name="Google Shape;422;p33">
            <a:extLst>
              <a:ext uri="{FF2B5EF4-FFF2-40B4-BE49-F238E27FC236}">
                <a16:creationId xmlns:a16="http://schemas.microsoft.com/office/drawing/2014/main" id="{0DEB351E-D9E5-AF81-F6A4-46D15C78D6A1}"/>
              </a:ext>
            </a:extLst>
          </p:cNvPr>
          <p:cNvGrpSpPr/>
          <p:nvPr/>
        </p:nvGrpSpPr>
        <p:grpSpPr>
          <a:xfrm>
            <a:off x="4205683" y="198213"/>
            <a:ext cx="233508" cy="242791"/>
            <a:chOff x="1046725" y="273200"/>
            <a:chExt cx="1342000" cy="1395350"/>
          </a:xfrm>
        </p:grpSpPr>
        <p:sp>
          <p:nvSpPr>
            <p:cNvPr id="21" name="Google Shape;423;p33">
              <a:extLst>
                <a:ext uri="{FF2B5EF4-FFF2-40B4-BE49-F238E27FC236}">
                  <a16:creationId xmlns:a16="http://schemas.microsoft.com/office/drawing/2014/main" id="{3F8FB3A3-4A75-5A97-41A9-E6F4AF26289D}"/>
                </a:ext>
              </a:extLst>
            </p:cNvPr>
            <p:cNvSpPr/>
            <p:nvPr/>
          </p:nvSpPr>
          <p:spPr>
            <a:xfrm>
              <a:off x="1046725" y="273200"/>
              <a:ext cx="1263375" cy="1395350"/>
            </a:xfrm>
            <a:custGeom>
              <a:avLst/>
              <a:gdLst/>
              <a:ahLst/>
              <a:cxnLst/>
              <a:rect l="l" t="t" r="r" b="b"/>
              <a:pathLst>
                <a:path w="50535" h="55814" extrusionOk="0">
                  <a:moveTo>
                    <a:pt x="25268" y="1"/>
                  </a:moveTo>
                  <a:cubicBezTo>
                    <a:pt x="21393" y="20018"/>
                    <a:pt x="18249" y="23527"/>
                    <a:pt x="0" y="28075"/>
                  </a:cubicBezTo>
                  <a:cubicBezTo>
                    <a:pt x="18249" y="32287"/>
                    <a:pt x="21393" y="35796"/>
                    <a:pt x="25268" y="55813"/>
                  </a:cubicBezTo>
                  <a:cubicBezTo>
                    <a:pt x="29114" y="35796"/>
                    <a:pt x="32286" y="32287"/>
                    <a:pt x="50535" y="28075"/>
                  </a:cubicBezTo>
                  <a:cubicBezTo>
                    <a:pt x="32286" y="23527"/>
                    <a:pt x="29114" y="20018"/>
                    <a:pt x="252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4;p33">
              <a:extLst>
                <a:ext uri="{FF2B5EF4-FFF2-40B4-BE49-F238E27FC236}">
                  <a16:creationId xmlns:a16="http://schemas.microsoft.com/office/drawing/2014/main" id="{4731E211-F8A7-2155-AEEE-2752D4A8C645}"/>
                </a:ext>
              </a:extLst>
            </p:cNvPr>
            <p:cNvSpPr/>
            <p:nvPr/>
          </p:nvSpPr>
          <p:spPr>
            <a:xfrm>
              <a:off x="1994250" y="299875"/>
              <a:ext cx="394475" cy="438700"/>
            </a:xfrm>
            <a:custGeom>
              <a:avLst/>
              <a:gdLst/>
              <a:ahLst/>
              <a:cxnLst/>
              <a:rect l="l" t="t" r="r" b="b"/>
              <a:pathLst>
                <a:path w="15779" h="17548" extrusionOk="0">
                  <a:moveTo>
                    <a:pt x="7721" y="1"/>
                  </a:moveTo>
                  <a:cubicBezTo>
                    <a:pt x="6654" y="6317"/>
                    <a:pt x="5615" y="7356"/>
                    <a:pt x="0" y="8760"/>
                  </a:cubicBezTo>
                  <a:cubicBezTo>
                    <a:pt x="5615" y="10164"/>
                    <a:pt x="6654" y="11230"/>
                    <a:pt x="7721" y="17547"/>
                  </a:cubicBezTo>
                  <a:cubicBezTo>
                    <a:pt x="9124" y="11230"/>
                    <a:pt x="10163" y="10164"/>
                    <a:pt x="15778" y="8760"/>
                  </a:cubicBezTo>
                  <a:cubicBezTo>
                    <a:pt x="10163" y="7356"/>
                    <a:pt x="9124" y="6317"/>
                    <a:pt x="7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429;p33">
            <a:extLst>
              <a:ext uri="{FF2B5EF4-FFF2-40B4-BE49-F238E27FC236}">
                <a16:creationId xmlns:a16="http://schemas.microsoft.com/office/drawing/2014/main" id="{0A8AF921-85D4-4920-8ACC-395B8261979E}"/>
              </a:ext>
            </a:extLst>
          </p:cNvPr>
          <p:cNvSpPr txBox="1">
            <a:spLocks/>
          </p:cNvSpPr>
          <p:nvPr/>
        </p:nvSpPr>
        <p:spPr>
          <a:xfrm>
            <a:off x="6361412" y="4256850"/>
            <a:ext cx="2815200" cy="46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200"/>
              <a:buFont typeface="Lexend SemiBold"/>
              <a:buNone/>
              <a:defRPr sz="2000" b="0" i="0" u="none" strike="noStrike" cap="none">
                <a:solidFill>
                  <a:schemeClr val="dk1"/>
                </a:solidFill>
                <a:latin typeface="Lexend SemiBold"/>
                <a:ea typeface="Lexend SemiBold"/>
                <a:cs typeface="Lexend SemiBold"/>
                <a:sym typeface="Lexend SemiBold"/>
              </a:defRPr>
            </a:lvl1pPr>
            <a:lvl2pPr marL="914400" marR="0" lvl="1"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2pPr>
            <a:lvl3pPr marL="1371600" marR="0" lvl="2"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3pPr>
            <a:lvl4pPr marL="1828800" marR="0" lvl="3"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4pPr>
            <a:lvl5pPr marL="2286000" marR="0" lvl="4"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5pPr>
            <a:lvl6pPr marL="2743200" marR="0" lvl="5"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6pPr>
            <a:lvl7pPr marL="3200400" marR="0" lvl="6"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7pPr>
            <a:lvl8pPr marL="3657600" marR="0" lvl="7"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8pPr>
            <a:lvl9pPr marL="4114800" marR="0" lvl="8" indent="-317500" algn="ctr" rtl="0">
              <a:lnSpc>
                <a:spcPct val="100000"/>
              </a:lnSpc>
              <a:spcBef>
                <a:spcPts val="0"/>
              </a:spcBef>
              <a:spcAft>
                <a:spcPts val="0"/>
              </a:spcAft>
              <a:buClr>
                <a:schemeClr val="dk1"/>
              </a:buClr>
              <a:buSzPts val="2200"/>
              <a:buFont typeface="Lexend SemiBold"/>
              <a:buNone/>
              <a:defRPr sz="2200" b="0" i="0" u="none" strike="noStrike" cap="none">
                <a:solidFill>
                  <a:schemeClr val="dk1"/>
                </a:solidFill>
                <a:latin typeface="Lexend SemiBold"/>
                <a:ea typeface="Lexend SemiBold"/>
                <a:cs typeface="Lexend SemiBold"/>
                <a:sym typeface="Lexend SemiBold"/>
              </a:defRPr>
            </a:lvl9pPr>
          </a:lstStyle>
          <a:p>
            <a:pPr marL="0" indent="0"/>
            <a:r>
              <a:rPr lang="en-ID" dirty="0">
                <a:latin typeface="Mongolian Baiti" panose="03000500000000000000" pitchFamily="66" charset="0"/>
                <a:cs typeface="Mongolian Baiti" panose="03000500000000000000" pitchFamily="66" charset="0"/>
              </a:rPr>
              <a:t>Insight </a:t>
            </a:r>
          </a:p>
          <a:p>
            <a:pPr marL="0" indent="0"/>
            <a:r>
              <a:rPr lang="en-ID" dirty="0">
                <a:latin typeface="Mongolian Baiti" panose="03000500000000000000" pitchFamily="66" charset="0"/>
                <a:cs typeface="Mongolian Baiti" panose="03000500000000000000" pitchFamily="66" charset="0"/>
              </a:rPr>
              <a:t>&amp; </a:t>
            </a:r>
          </a:p>
          <a:p>
            <a:pPr marL="0" indent="0"/>
            <a:r>
              <a:rPr lang="en-ID" dirty="0">
                <a:latin typeface="Mongolian Baiti" panose="03000500000000000000" pitchFamily="66" charset="0"/>
                <a:cs typeface="Mongolian Baiti" panose="03000500000000000000" pitchFamily="66" charset="0"/>
              </a:rPr>
              <a:t>Recommendation</a:t>
            </a:r>
          </a:p>
        </p:txBody>
      </p:sp>
      <p:sp>
        <p:nvSpPr>
          <p:cNvPr id="33" name="Google Shape;425;p33">
            <a:extLst>
              <a:ext uri="{FF2B5EF4-FFF2-40B4-BE49-F238E27FC236}">
                <a16:creationId xmlns:a16="http://schemas.microsoft.com/office/drawing/2014/main" id="{D8AB8152-4D4B-D2D6-295F-838501A9DB6E}"/>
              </a:ext>
            </a:extLst>
          </p:cNvPr>
          <p:cNvSpPr/>
          <p:nvPr/>
        </p:nvSpPr>
        <p:spPr>
          <a:xfrm>
            <a:off x="2839547" y="1399281"/>
            <a:ext cx="651726" cy="474591"/>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46;p33"/>
          <p:cNvSpPr/>
          <p:nvPr/>
        </p:nvSpPr>
        <p:spPr>
          <a:xfrm rot="9264014">
            <a:off x="3219494" y="1349557"/>
            <a:ext cx="178127" cy="17703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4;p33"/>
          <p:cNvSpPr txBox="1">
            <a:spLocks/>
          </p:cNvSpPr>
          <p:nvPr/>
        </p:nvSpPr>
        <p:spPr>
          <a:xfrm>
            <a:off x="2865928" y="1482907"/>
            <a:ext cx="597300" cy="3059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Lexend Light"/>
              <a:buNone/>
              <a:defRPr sz="2000" b="0" i="0" u="none" strike="noStrike" cap="none">
                <a:solidFill>
                  <a:schemeClr val="dk1"/>
                </a:solidFill>
                <a:latin typeface="Lexend SemiBold"/>
                <a:ea typeface="Lexend SemiBold"/>
                <a:cs typeface="Lexend SemiBold"/>
                <a:sym typeface="Lexend SemiBold"/>
              </a:defRPr>
            </a:lvl1pPr>
            <a:lvl2pPr marR="0" lvl="1"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2pPr>
            <a:lvl3pPr marR="0" lvl="2"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3pPr>
            <a:lvl4pPr marR="0" lvl="3"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4pPr>
            <a:lvl5pPr marR="0" lvl="4"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5pPr>
            <a:lvl6pPr marR="0" lvl="5"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6pPr>
            <a:lvl7pPr marR="0" lvl="6"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7pPr>
            <a:lvl8pPr marR="0" lvl="7"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8pPr>
            <a:lvl9pPr marR="0" lvl="8"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9pPr>
          </a:lstStyle>
          <a:p>
            <a:r>
              <a:rPr lang="en"/>
              <a:t>02</a:t>
            </a:r>
            <a:endParaRPr lang="en" dirty="0"/>
          </a:p>
        </p:txBody>
      </p:sp>
      <p:sp>
        <p:nvSpPr>
          <p:cNvPr id="41" name="Google Shape;425;p33">
            <a:extLst>
              <a:ext uri="{FF2B5EF4-FFF2-40B4-BE49-F238E27FC236}">
                <a16:creationId xmlns:a16="http://schemas.microsoft.com/office/drawing/2014/main" id="{CF8CD43E-1D2C-3A4C-30B5-5B79355CF62E}"/>
              </a:ext>
            </a:extLst>
          </p:cNvPr>
          <p:cNvSpPr/>
          <p:nvPr/>
        </p:nvSpPr>
        <p:spPr>
          <a:xfrm>
            <a:off x="5200344" y="1413544"/>
            <a:ext cx="651726" cy="474591"/>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5;p33">
            <a:extLst>
              <a:ext uri="{FF2B5EF4-FFF2-40B4-BE49-F238E27FC236}">
                <a16:creationId xmlns:a16="http://schemas.microsoft.com/office/drawing/2014/main" id="{A85AB659-AB44-1D20-473C-FAAF2A0BDF86}"/>
              </a:ext>
            </a:extLst>
          </p:cNvPr>
          <p:cNvSpPr/>
          <p:nvPr/>
        </p:nvSpPr>
        <p:spPr>
          <a:xfrm>
            <a:off x="7431276" y="1471851"/>
            <a:ext cx="651726" cy="474591"/>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5;p33">
            <a:extLst>
              <a:ext uri="{FF2B5EF4-FFF2-40B4-BE49-F238E27FC236}">
                <a16:creationId xmlns:a16="http://schemas.microsoft.com/office/drawing/2014/main" id="{1AB2DA57-3095-F7C4-FA85-A747CB89760C}"/>
              </a:ext>
            </a:extLst>
          </p:cNvPr>
          <p:cNvSpPr/>
          <p:nvPr/>
        </p:nvSpPr>
        <p:spPr>
          <a:xfrm>
            <a:off x="641859" y="3010656"/>
            <a:ext cx="651726" cy="474591"/>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5;p33">
            <a:extLst>
              <a:ext uri="{FF2B5EF4-FFF2-40B4-BE49-F238E27FC236}">
                <a16:creationId xmlns:a16="http://schemas.microsoft.com/office/drawing/2014/main" id="{E88790DE-5251-034A-E97D-155FF8AC5002}"/>
              </a:ext>
            </a:extLst>
          </p:cNvPr>
          <p:cNvSpPr/>
          <p:nvPr/>
        </p:nvSpPr>
        <p:spPr>
          <a:xfrm>
            <a:off x="2864127" y="3010656"/>
            <a:ext cx="651726" cy="474591"/>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5;p33">
            <a:extLst>
              <a:ext uri="{FF2B5EF4-FFF2-40B4-BE49-F238E27FC236}">
                <a16:creationId xmlns:a16="http://schemas.microsoft.com/office/drawing/2014/main" id="{1E73A575-304D-A78A-D3D1-53191733AE18}"/>
              </a:ext>
            </a:extLst>
          </p:cNvPr>
          <p:cNvSpPr/>
          <p:nvPr/>
        </p:nvSpPr>
        <p:spPr>
          <a:xfrm>
            <a:off x="5200344" y="3019353"/>
            <a:ext cx="651726" cy="474591"/>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5;p33">
            <a:extLst>
              <a:ext uri="{FF2B5EF4-FFF2-40B4-BE49-F238E27FC236}">
                <a16:creationId xmlns:a16="http://schemas.microsoft.com/office/drawing/2014/main" id="{A66FACB4-0DAC-C2C8-65B0-882CDFEBDFDB}"/>
              </a:ext>
            </a:extLst>
          </p:cNvPr>
          <p:cNvSpPr/>
          <p:nvPr/>
        </p:nvSpPr>
        <p:spPr>
          <a:xfrm>
            <a:off x="7436266" y="3050099"/>
            <a:ext cx="651726" cy="474591"/>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7;p33"/>
          <p:cNvSpPr txBox="1">
            <a:spLocks/>
          </p:cNvSpPr>
          <p:nvPr/>
        </p:nvSpPr>
        <p:spPr>
          <a:xfrm>
            <a:off x="5240627" y="1471851"/>
            <a:ext cx="5973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Lexend Light"/>
              <a:buNone/>
              <a:defRPr sz="2000" b="0" i="0" u="none" strike="noStrike" cap="none">
                <a:solidFill>
                  <a:schemeClr val="dk1"/>
                </a:solidFill>
                <a:latin typeface="Lexend SemiBold"/>
                <a:ea typeface="Lexend SemiBold"/>
                <a:cs typeface="Lexend SemiBold"/>
                <a:sym typeface="Lexend SemiBold"/>
              </a:defRPr>
            </a:lvl1pPr>
            <a:lvl2pPr marR="0" lvl="1"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2pPr>
            <a:lvl3pPr marR="0" lvl="2"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3pPr>
            <a:lvl4pPr marR="0" lvl="3"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4pPr>
            <a:lvl5pPr marR="0" lvl="4"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5pPr>
            <a:lvl6pPr marR="0" lvl="5"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6pPr>
            <a:lvl7pPr marR="0" lvl="6"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7pPr>
            <a:lvl8pPr marR="0" lvl="7"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8pPr>
            <a:lvl9pPr marR="0" lvl="8"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9pPr>
          </a:lstStyle>
          <a:p>
            <a:r>
              <a:rPr lang="en"/>
              <a:t>03</a:t>
            </a:r>
            <a:endParaRPr lang="en" dirty="0"/>
          </a:p>
        </p:txBody>
      </p:sp>
      <p:sp>
        <p:nvSpPr>
          <p:cNvPr id="50" name="Google Shape;447;p33"/>
          <p:cNvSpPr/>
          <p:nvPr/>
        </p:nvSpPr>
        <p:spPr>
          <a:xfrm rot="9264014">
            <a:off x="5582949" y="1383335"/>
            <a:ext cx="178127" cy="17703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5;p33"/>
          <p:cNvSpPr txBox="1">
            <a:spLocks/>
          </p:cNvSpPr>
          <p:nvPr/>
        </p:nvSpPr>
        <p:spPr>
          <a:xfrm>
            <a:off x="7475573" y="1514146"/>
            <a:ext cx="5973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Lexend Light"/>
              <a:buNone/>
              <a:defRPr sz="2000" b="0" i="0" u="none" strike="noStrike" cap="none">
                <a:solidFill>
                  <a:schemeClr val="dk1"/>
                </a:solidFill>
                <a:latin typeface="Lexend SemiBold"/>
                <a:ea typeface="Lexend SemiBold"/>
                <a:cs typeface="Lexend SemiBold"/>
                <a:sym typeface="Lexend SemiBold"/>
              </a:defRPr>
            </a:lvl1pPr>
            <a:lvl2pPr marR="0" lvl="1"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2pPr>
            <a:lvl3pPr marR="0" lvl="2"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3pPr>
            <a:lvl4pPr marR="0" lvl="3"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4pPr>
            <a:lvl5pPr marR="0" lvl="4"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5pPr>
            <a:lvl6pPr marR="0" lvl="5"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6pPr>
            <a:lvl7pPr marR="0" lvl="6"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7pPr>
            <a:lvl8pPr marR="0" lvl="7"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8pPr>
            <a:lvl9pPr marR="0" lvl="8"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9pPr>
          </a:lstStyle>
          <a:p>
            <a:r>
              <a:rPr lang="en" dirty="0"/>
              <a:t>04</a:t>
            </a:r>
          </a:p>
        </p:txBody>
      </p:sp>
      <p:sp>
        <p:nvSpPr>
          <p:cNvPr id="54" name="Google Shape;448;p33"/>
          <p:cNvSpPr/>
          <p:nvPr/>
        </p:nvSpPr>
        <p:spPr>
          <a:xfrm rot="9264014">
            <a:off x="7825805" y="1429074"/>
            <a:ext cx="178127" cy="17703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5;p33">
            <a:extLst>
              <a:ext uri="{FF2B5EF4-FFF2-40B4-BE49-F238E27FC236}">
                <a16:creationId xmlns:a16="http://schemas.microsoft.com/office/drawing/2014/main" id="{760FE603-87D2-1E46-05E8-03EA81CC5E79}"/>
              </a:ext>
            </a:extLst>
          </p:cNvPr>
          <p:cNvSpPr txBox="1">
            <a:spLocks/>
          </p:cNvSpPr>
          <p:nvPr/>
        </p:nvSpPr>
        <p:spPr>
          <a:xfrm>
            <a:off x="656085" y="3035706"/>
            <a:ext cx="5973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Lexend Light"/>
              <a:buNone/>
              <a:defRPr sz="2000" b="0" i="0" u="none" strike="noStrike" cap="none">
                <a:solidFill>
                  <a:schemeClr val="dk1"/>
                </a:solidFill>
                <a:latin typeface="Lexend SemiBold"/>
                <a:ea typeface="Lexend SemiBold"/>
                <a:cs typeface="Lexend SemiBold"/>
                <a:sym typeface="Lexend SemiBold"/>
              </a:defRPr>
            </a:lvl1pPr>
            <a:lvl2pPr marR="0" lvl="1"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2pPr>
            <a:lvl3pPr marR="0" lvl="2"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3pPr>
            <a:lvl4pPr marR="0" lvl="3"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4pPr>
            <a:lvl5pPr marR="0" lvl="4"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5pPr>
            <a:lvl6pPr marR="0" lvl="5"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6pPr>
            <a:lvl7pPr marR="0" lvl="6"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7pPr>
            <a:lvl8pPr marR="0" lvl="7"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8pPr>
            <a:lvl9pPr marR="0" lvl="8"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9pPr>
          </a:lstStyle>
          <a:p>
            <a:r>
              <a:rPr lang="en" dirty="0"/>
              <a:t>05</a:t>
            </a:r>
          </a:p>
        </p:txBody>
      </p:sp>
      <p:sp>
        <p:nvSpPr>
          <p:cNvPr id="56" name="Google Shape;447;p33">
            <a:extLst>
              <a:ext uri="{FF2B5EF4-FFF2-40B4-BE49-F238E27FC236}">
                <a16:creationId xmlns:a16="http://schemas.microsoft.com/office/drawing/2014/main" id="{577D6B83-A85B-D96F-DBF7-42534B7E691B}"/>
              </a:ext>
            </a:extLst>
          </p:cNvPr>
          <p:cNvSpPr/>
          <p:nvPr/>
        </p:nvSpPr>
        <p:spPr>
          <a:xfrm rot="9264014">
            <a:off x="1047883" y="2962375"/>
            <a:ext cx="178127" cy="17703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8;p33">
            <a:extLst>
              <a:ext uri="{FF2B5EF4-FFF2-40B4-BE49-F238E27FC236}">
                <a16:creationId xmlns:a16="http://schemas.microsoft.com/office/drawing/2014/main" id="{172B5814-D086-4A7B-BC0E-918151290816}"/>
              </a:ext>
            </a:extLst>
          </p:cNvPr>
          <p:cNvSpPr/>
          <p:nvPr/>
        </p:nvSpPr>
        <p:spPr>
          <a:xfrm rot="9264014">
            <a:off x="3279480" y="2975835"/>
            <a:ext cx="178127" cy="17703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35;p33">
            <a:extLst>
              <a:ext uri="{FF2B5EF4-FFF2-40B4-BE49-F238E27FC236}">
                <a16:creationId xmlns:a16="http://schemas.microsoft.com/office/drawing/2014/main" id="{9E255D20-B31F-6547-0224-F893AAC8C902}"/>
              </a:ext>
            </a:extLst>
          </p:cNvPr>
          <p:cNvSpPr txBox="1">
            <a:spLocks/>
          </p:cNvSpPr>
          <p:nvPr/>
        </p:nvSpPr>
        <p:spPr>
          <a:xfrm>
            <a:off x="2908895" y="3062745"/>
            <a:ext cx="5973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Lexend Light"/>
              <a:buNone/>
              <a:defRPr sz="2000" b="0" i="0" u="none" strike="noStrike" cap="none">
                <a:solidFill>
                  <a:schemeClr val="dk1"/>
                </a:solidFill>
                <a:latin typeface="Lexend SemiBold"/>
                <a:ea typeface="Lexend SemiBold"/>
                <a:cs typeface="Lexend SemiBold"/>
                <a:sym typeface="Lexend SemiBold"/>
              </a:defRPr>
            </a:lvl1pPr>
            <a:lvl2pPr marR="0" lvl="1"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2pPr>
            <a:lvl3pPr marR="0" lvl="2"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3pPr>
            <a:lvl4pPr marR="0" lvl="3"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4pPr>
            <a:lvl5pPr marR="0" lvl="4"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5pPr>
            <a:lvl6pPr marR="0" lvl="5"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6pPr>
            <a:lvl7pPr marR="0" lvl="6"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7pPr>
            <a:lvl8pPr marR="0" lvl="7"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8pPr>
            <a:lvl9pPr marR="0" lvl="8"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9pPr>
          </a:lstStyle>
          <a:p>
            <a:r>
              <a:rPr lang="en" dirty="0"/>
              <a:t>06</a:t>
            </a:r>
          </a:p>
        </p:txBody>
      </p:sp>
      <p:sp>
        <p:nvSpPr>
          <p:cNvPr id="59" name="Google Shape;435;p33">
            <a:extLst>
              <a:ext uri="{FF2B5EF4-FFF2-40B4-BE49-F238E27FC236}">
                <a16:creationId xmlns:a16="http://schemas.microsoft.com/office/drawing/2014/main" id="{6C3940C6-534E-D15D-37AD-408F2CBB920B}"/>
              </a:ext>
            </a:extLst>
          </p:cNvPr>
          <p:cNvSpPr txBox="1">
            <a:spLocks/>
          </p:cNvSpPr>
          <p:nvPr/>
        </p:nvSpPr>
        <p:spPr>
          <a:xfrm>
            <a:off x="5227557" y="3050891"/>
            <a:ext cx="5973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Lexend Light"/>
              <a:buNone/>
              <a:defRPr sz="2000" b="0" i="0" u="none" strike="noStrike" cap="none">
                <a:solidFill>
                  <a:schemeClr val="dk1"/>
                </a:solidFill>
                <a:latin typeface="Lexend SemiBold"/>
                <a:ea typeface="Lexend SemiBold"/>
                <a:cs typeface="Lexend SemiBold"/>
                <a:sym typeface="Lexend SemiBold"/>
              </a:defRPr>
            </a:lvl1pPr>
            <a:lvl2pPr marR="0" lvl="1"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2pPr>
            <a:lvl3pPr marR="0" lvl="2"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3pPr>
            <a:lvl4pPr marR="0" lvl="3"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4pPr>
            <a:lvl5pPr marR="0" lvl="4"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5pPr>
            <a:lvl6pPr marR="0" lvl="5"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6pPr>
            <a:lvl7pPr marR="0" lvl="6"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7pPr>
            <a:lvl8pPr marR="0" lvl="7"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8pPr>
            <a:lvl9pPr marR="0" lvl="8"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9pPr>
          </a:lstStyle>
          <a:p>
            <a:r>
              <a:rPr lang="en" dirty="0"/>
              <a:t>07</a:t>
            </a:r>
          </a:p>
        </p:txBody>
      </p:sp>
      <p:sp>
        <p:nvSpPr>
          <p:cNvPr id="60" name="Google Shape;448;p33">
            <a:extLst>
              <a:ext uri="{FF2B5EF4-FFF2-40B4-BE49-F238E27FC236}">
                <a16:creationId xmlns:a16="http://schemas.microsoft.com/office/drawing/2014/main" id="{4BAE882F-CDB1-EF00-E9E2-A93730751FFA}"/>
              </a:ext>
            </a:extLst>
          </p:cNvPr>
          <p:cNvSpPr/>
          <p:nvPr/>
        </p:nvSpPr>
        <p:spPr>
          <a:xfrm rot="9264014">
            <a:off x="5588586" y="2954257"/>
            <a:ext cx="178127" cy="17703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5;p33">
            <a:extLst>
              <a:ext uri="{FF2B5EF4-FFF2-40B4-BE49-F238E27FC236}">
                <a16:creationId xmlns:a16="http://schemas.microsoft.com/office/drawing/2014/main" id="{C9636314-6418-6784-3491-9455078F4F66}"/>
              </a:ext>
            </a:extLst>
          </p:cNvPr>
          <p:cNvSpPr txBox="1">
            <a:spLocks/>
          </p:cNvSpPr>
          <p:nvPr/>
        </p:nvSpPr>
        <p:spPr>
          <a:xfrm>
            <a:off x="7463180" y="3084519"/>
            <a:ext cx="597300" cy="390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Lexend Light"/>
              <a:buNone/>
              <a:defRPr sz="2000" b="0" i="0" u="none" strike="noStrike" cap="none">
                <a:solidFill>
                  <a:schemeClr val="dk1"/>
                </a:solidFill>
                <a:latin typeface="Lexend SemiBold"/>
                <a:ea typeface="Lexend SemiBold"/>
                <a:cs typeface="Lexend SemiBold"/>
                <a:sym typeface="Lexend SemiBold"/>
              </a:defRPr>
            </a:lvl1pPr>
            <a:lvl2pPr marR="0" lvl="1"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2pPr>
            <a:lvl3pPr marR="0" lvl="2"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3pPr>
            <a:lvl4pPr marR="0" lvl="3"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4pPr>
            <a:lvl5pPr marR="0" lvl="4"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5pPr>
            <a:lvl6pPr marR="0" lvl="5"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6pPr>
            <a:lvl7pPr marR="0" lvl="6"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7pPr>
            <a:lvl8pPr marR="0" lvl="7"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8pPr>
            <a:lvl9pPr marR="0" lvl="8" algn="ctr" rtl="0">
              <a:lnSpc>
                <a:spcPct val="100000"/>
              </a:lnSpc>
              <a:spcBef>
                <a:spcPts val="0"/>
              </a:spcBef>
              <a:spcAft>
                <a:spcPts val="0"/>
              </a:spcAft>
              <a:buClr>
                <a:schemeClr val="dk1"/>
              </a:buClr>
              <a:buSzPts val="2200"/>
              <a:buFont typeface="Lexend Light"/>
              <a:buNone/>
              <a:defRPr sz="2200" b="0" i="0" u="none" strike="noStrike" cap="none">
                <a:solidFill>
                  <a:schemeClr val="dk1"/>
                </a:solidFill>
                <a:latin typeface="Lexend Light"/>
                <a:ea typeface="Lexend Light"/>
                <a:cs typeface="Lexend Light"/>
                <a:sym typeface="Lexend Light"/>
              </a:defRPr>
            </a:lvl9pPr>
          </a:lstStyle>
          <a:p>
            <a:r>
              <a:rPr lang="en" dirty="0"/>
              <a:t>08</a:t>
            </a:r>
          </a:p>
        </p:txBody>
      </p:sp>
      <p:sp>
        <p:nvSpPr>
          <p:cNvPr id="62" name="Google Shape;448;p33">
            <a:extLst>
              <a:ext uri="{FF2B5EF4-FFF2-40B4-BE49-F238E27FC236}">
                <a16:creationId xmlns:a16="http://schemas.microsoft.com/office/drawing/2014/main" id="{485CE2F9-7E3E-93D4-F47E-CBE36878F634}"/>
              </a:ext>
            </a:extLst>
          </p:cNvPr>
          <p:cNvSpPr/>
          <p:nvPr/>
        </p:nvSpPr>
        <p:spPr>
          <a:xfrm rot="9264014">
            <a:off x="7825806" y="2991567"/>
            <a:ext cx="178127" cy="17703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1477;p49">
            <a:extLst>
              <a:ext uri="{FF2B5EF4-FFF2-40B4-BE49-F238E27FC236}">
                <a16:creationId xmlns:a16="http://schemas.microsoft.com/office/drawing/2014/main" id="{B70FC031-2FB6-AC22-50D0-9B8A1F024803}"/>
              </a:ext>
            </a:extLst>
          </p:cNvPr>
          <p:cNvGrpSpPr/>
          <p:nvPr/>
        </p:nvGrpSpPr>
        <p:grpSpPr>
          <a:xfrm>
            <a:off x="3811370" y="421717"/>
            <a:ext cx="465241" cy="445375"/>
            <a:chOff x="3943638" y="3815072"/>
            <a:chExt cx="357933" cy="342676"/>
          </a:xfrm>
        </p:grpSpPr>
        <p:sp>
          <p:nvSpPr>
            <p:cNvPr id="450" name="Google Shape;1478;p49">
              <a:extLst>
                <a:ext uri="{FF2B5EF4-FFF2-40B4-BE49-F238E27FC236}">
                  <a16:creationId xmlns:a16="http://schemas.microsoft.com/office/drawing/2014/main" id="{A8450381-858E-4DEE-30F7-32B54268ADF5}"/>
                </a:ext>
              </a:extLst>
            </p:cNvPr>
            <p:cNvSpPr/>
            <p:nvPr/>
          </p:nvSpPr>
          <p:spPr>
            <a:xfrm>
              <a:off x="4136918" y="3996389"/>
              <a:ext cx="87215" cy="87514"/>
            </a:xfrm>
            <a:custGeom>
              <a:avLst/>
              <a:gdLst/>
              <a:ahLst/>
              <a:cxnLst/>
              <a:rect l="l" t="t" r="r" b="b"/>
              <a:pathLst>
                <a:path w="5825" h="5845" extrusionOk="0">
                  <a:moveTo>
                    <a:pt x="1073" y="0"/>
                  </a:moveTo>
                  <a:lnTo>
                    <a:pt x="1" y="1072"/>
                  </a:lnTo>
                  <a:lnTo>
                    <a:pt x="4752" y="5845"/>
                  </a:lnTo>
                  <a:lnTo>
                    <a:pt x="5824" y="4752"/>
                  </a:lnTo>
                  <a:lnTo>
                    <a:pt x="1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1479;p49">
              <a:extLst>
                <a:ext uri="{FF2B5EF4-FFF2-40B4-BE49-F238E27FC236}">
                  <a16:creationId xmlns:a16="http://schemas.microsoft.com/office/drawing/2014/main" id="{658C8E50-D0E4-C652-0202-F4E68B22B5A3}"/>
                </a:ext>
              </a:extLst>
            </p:cNvPr>
            <p:cNvSpPr/>
            <p:nvPr/>
          </p:nvSpPr>
          <p:spPr>
            <a:xfrm>
              <a:off x="4173750" y="4034240"/>
              <a:ext cx="127820" cy="123508"/>
            </a:xfrm>
            <a:custGeom>
              <a:avLst/>
              <a:gdLst/>
              <a:ahLst/>
              <a:cxnLst/>
              <a:rect l="l" t="t" r="r" b="b"/>
              <a:pathLst>
                <a:path w="8537" h="8249" extrusionOk="0">
                  <a:moveTo>
                    <a:pt x="1790" y="0"/>
                  </a:moveTo>
                  <a:cubicBezTo>
                    <a:pt x="1628" y="0"/>
                    <a:pt x="1467" y="63"/>
                    <a:pt x="1346" y="184"/>
                  </a:cubicBezTo>
                  <a:lnTo>
                    <a:pt x="253" y="1299"/>
                  </a:lnTo>
                  <a:cubicBezTo>
                    <a:pt x="0" y="1530"/>
                    <a:pt x="0" y="1908"/>
                    <a:pt x="211" y="2161"/>
                  </a:cubicBezTo>
                  <a:lnTo>
                    <a:pt x="4983" y="7606"/>
                  </a:lnTo>
                  <a:cubicBezTo>
                    <a:pt x="5355" y="8032"/>
                    <a:pt x="5874" y="8248"/>
                    <a:pt x="6396" y="8248"/>
                  </a:cubicBezTo>
                  <a:cubicBezTo>
                    <a:pt x="6879" y="8248"/>
                    <a:pt x="7364" y="8064"/>
                    <a:pt x="7737" y="7690"/>
                  </a:cubicBezTo>
                  <a:lnTo>
                    <a:pt x="7758" y="7690"/>
                  </a:lnTo>
                  <a:cubicBezTo>
                    <a:pt x="8536" y="6912"/>
                    <a:pt x="8494" y="5651"/>
                    <a:pt x="7653" y="4936"/>
                  </a:cubicBezTo>
                  <a:lnTo>
                    <a:pt x="2208" y="163"/>
                  </a:lnTo>
                  <a:cubicBezTo>
                    <a:pt x="2087" y="53"/>
                    <a:pt x="1938" y="0"/>
                    <a:pt x="1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1480;p49">
              <a:extLst>
                <a:ext uri="{FF2B5EF4-FFF2-40B4-BE49-F238E27FC236}">
                  <a16:creationId xmlns:a16="http://schemas.microsoft.com/office/drawing/2014/main" id="{62B84F4B-9665-0644-0CA0-13FE8FA0E8B8}"/>
                </a:ext>
              </a:extLst>
            </p:cNvPr>
            <p:cNvSpPr/>
            <p:nvPr/>
          </p:nvSpPr>
          <p:spPr>
            <a:xfrm>
              <a:off x="4173750" y="4042969"/>
              <a:ext cx="122460" cy="114779"/>
            </a:xfrm>
            <a:custGeom>
              <a:avLst/>
              <a:gdLst/>
              <a:ahLst/>
              <a:cxnLst/>
              <a:rect l="l" t="t" r="r" b="b"/>
              <a:pathLst>
                <a:path w="8179" h="7666" extrusionOk="0">
                  <a:moveTo>
                    <a:pt x="967" y="1"/>
                  </a:moveTo>
                  <a:lnTo>
                    <a:pt x="253" y="716"/>
                  </a:lnTo>
                  <a:cubicBezTo>
                    <a:pt x="0" y="947"/>
                    <a:pt x="0" y="1325"/>
                    <a:pt x="211" y="1578"/>
                  </a:cubicBezTo>
                  <a:lnTo>
                    <a:pt x="4983" y="7023"/>
                  </a:lnTo>
                  <a:cubicBezTo>
                    <a:pt x="5366" y="7449"/>
                    <a:pt x="5884" y="7665"/>
                    <a:pt x="6404" y="7665"/>
                  </a:cubicBezTo>
                  <a:cubicBezTo>
                    <a:pt x="6883" y="7665"/>
                    <a:pt x="7364" y="7481"/>
                    <a:pt x="7737" y="7107"/>
                  </a:cubicBezTo>
                  <a:cubicBezTo>
                    <a:pt x="7927" y="6918"/>
                    <a:pt x="8095" y="6666"/>
                    <a:pt x="8179" y="6413"/>
                  </a:cubicBezTo>
                  <a:lnTo>
                    <a:pt x="8179" y="6413"/>
                  </a:lnTo>
                  <a:cubicBezTo>
                    <a:pt x="7964" y="6493"/>
                    <a:pt x="7742" y="6532"/>
                    <a:pt x="7523" y="6532"/>
                  </a:cubicBezTo>
                  <a:cubicBezTo>
                    <a:pt x="6991" y="6532"/>
                    <a:pt x="6476" y="6304"/>
                    <a:pt x="6118" y="5888"/>
                  </a:cubicBezTo>
                  <a:lnTo>
                    <a:pt x="9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1481;p49">
              <a:extLst>
                <a:ext uri="{FF2B5EF4-FFF2-40B4-BE49-F238E27FC236}">
                  <a16:creationId xmlns:a16="http://schemas.microsoft.com/office/drawing/2014/main" id="{A0C387C3-F81A-3529-BB79-F6953E665FF6}"/>
                </a:ext>
              </a:extLst>
            </p:cNvPr>
            <p:cNvSpPr/>
            <p:nvPr/>
          </p:nvSpPr>
          <p:spPr>
            <a:xfrm>
              <a:off x="3943638" y="3815072"/>
              <a:ext cx="268846" cy="245235"/>
            </a:xfrm>
            <a:custGeom>
              <a:avLst/>
              <a:gdLst/>
              <a:ahLst/>
              <a:cxnLst/>
              <a:rect l="l" t="t" r="r" b="b"/>
              <a:pathLst>
                <a:path w="17956" h="16379" extrusionOk="0">
                  <a:moveTo>
                    <a:pt x="8978" y="0"/>
                  </a:moveTo>
                  <a:cubicBezTo>
                    <a:pt x="6886" y="0"/>
                    <a:pt x="4794" y="799"/>
                    <a:pt x="3196" y="2397"/>
                  </a:cubicBezTo>
                  <a:cubicBezTo>
                    <a:pt x="1" y="5593"/>
                    <a:pt x="1" y="10786"/>
                    <a:pt x="3196" y="13981"/>
                  </a:cubicBezTo>
                  <a:cubicBezTo>
                    <a:pt x="4794" y="15579"/>
                    <a:pt x="6886" y="16378"/>
                    <a:pt x="8978" y="16378"/>
                  </a:cubicBezTo>
                  <a:cubicBezTo>
                    <a:pt x="11070" y="16378"/>
                    <a:pt x="13162" y="15579"/>
                    <a:pt x="14760" y="13981"/>
                  </a:cubicBezTo>
                  <a:cubicBezTo>
                    <a:pt x="17955" y="10786"/>
                    <a:pt x="17955" y="5593"/>
                    <a:pt x="14760" y="2397"/>
                  </a:cubicBezTo>
                  <a:cubicBezTo>
                    <a:pt x="13162" y="799"/>
                    <a:pt x="11070" y="0"/>
                    <a:pt x="8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1482;p49">
              <a:extLst>
                <a:ext uri="{FF2B5EF4-FFF2-40B4-BE49-F238E27FC236}">
                  <a16:creationId xmlns:a16="http://schemas.microsoft.com/office/drawing/2014/main" id="{BF303378-2E60-34C4-3B9B-DCE79322E97C}"/>
                </a:ext>
              </a:extLst>
            </p:cNvPr>
            <p:cNvSpPr/>
            <p:nvPr/>
          </p:nvSpPr>
          <p:spPr>
            <a:xfrm>
              <a:off x="3974795" y="3843715"/>
              <a:ext cx="206516" cy="187860"/>
            </a:xfrm>
            <a:custGeom>
              <a:avLst/>
              <a:gdLst/>
              <a:ahLst/>
              <a:cxnLst/>
              <a:rect l="l" t="t" r="r" b="b"/>
              <a:pathLst>
                <a:path w="13793" h="12547" extrusionOk="0">
                  <a:moveTo>
                    <a:pt x="6897" y="0"/>
                  </a:moveTo>
                  <a:cubicBezTo>
                    <a:pt x="5294" y="0"/>
                    <a:pt x="3691" y="610"/>
                    <a:pt x="2461" y="1829"/>
                  </a:cubicBezTo>
                  <a:cubicBezTo>
                    <a:pt x="1" y="4289"/>
                    <a:pt x="1" y="8263"/>
                    <a:pt x="2461" y="10702"/>
                  </a:cubicBezTo>
                  <a:cubicBezTo>
                    <a:pt x="3691" y="11932"/>
                    <a:pt x="5294" y="12547"/>
                    <a:pt x="6897" y="12547"/>
                  </a:cubicBezTo>
                  <a:cubicBezTo>
                    <a:pt x="8500" y="12547"/>
                    <a:pt x="10103" y="11932"/>
                    <a:pt x="11333" y="10702"/>
                  </a:cubicBezTo>
                  <a:cubicBezTo>
                    <a:pt x="13793" y="8263"/>
                    <a:pt x="13793" y="4289"/>
                    <a:pt x="11333" y="1829"/>
                  </a:cubicBezTo>
                  <a:cubicBezTo>
                    <a:pt x="10103" y="610"/>
                    <a:pt x="8500" y="0"/>
                    <a:pt x="68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1483;p49">
              <a:extLst>
                <a:ext uri="{FF2B5EF4-FFF2-40B4-BE49-F238E27FC236}">
                  <a16:creationId xmlns:a16="http://schemas.microsoft.com/office/drawing/2014/main" id="{43C7112C-2B44-8509-8084-02CAFD8F9D2D}"/>
                </a:ext>
              </a:extLst>
            </p:cNvPr>
            <p:cNvSpPr/>
            <p:nvPr/>
          </p:nvSpPr>
          <p:spPr>
            <a:xfrm>
              <a:off x="3973538" y="3863538"/>
              <a:ext cx="178817" cy="167857"/>
            </a:xfrm>
            <a:custGeom>
              <a:avLst/>
              <a:gdLst/>
              <a:ahLst/>
              <a:cxnLst/>
              <a:rect l="l" t="t" r="r" b="b"/>
              <a:pathLst>
                <a:path w="11943" h="11211" extrusionOk="0">
                  <a:moveTo>
                    <a:pt x="3134" y="1"/>
                  </a:moveTo>
                  <a:cubicBezTo>
                    <a:pt x="2923" y="148"/>
                    <a:pt x="2734" y="337"/>
                    <a:pt x="2545" y="527"/>
                  </a:cubicBezTo>
                  <a:cubicBezTo>
                    <a:pt x="1" y="3070"/>
                    <a:pt x="148" y="7254"/>
                    <a:pt x="2860" y="9651"/>
                  </a:cubicBezTo>
                  <a:cubicBezTo>
                    <a:pt x="4056" y="10699"/>
                    <a:pt x="5530" y="11211"/>
                    <a:pt x="6995" y="11211"/>
                  </a:cubicBezTo>
                  <a:cubicBezTo>
                    <a:pt x="8853" y="11211"/>
                    <a:pt x="10697" y="10388"/>
                    <a:pt x="11943" y="8789"/>
                  </a:cubicBezTo>
                  <a:lnTo>
                    <a:pt x="11943" y="8789"/>
                  </a:lnTo>
                  <a:cubicBezTo>
                    <a:pt x="10805" y="9668"/>
                    <a:pt x="9455" y="10100"/>
                    <a:pt x="8111" y="10100"/>
                  </a:cubicBezTo>
                  <a:cubicBezTo>
                    <a:pt x="6499" y="10100"/>
                    <a:pt x="4896" y="9479"/>
                    <a:pt x="3680" y="8263"/>
                  </a:cubicBezTo>
                  <a:cubicBezTo>
                    <a:pt x="1452" y="6035"/>
                    <a:pt x="1220" y="2482"/>
                    <a:pt x="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1484;p49">
              <a:extLst>
                <a:ext uri="{FF2B5EF4-FFF2-40B4-BE49-F238E27FC236}">
                  <a16:creationId xmlns:a16="http://schemas.microsoft.com/office/drawing/2014/main" id="{EEAC3897-0662-4086-7B2A-5E07019F8001}"/>
                </a:ext>
              </a:extLst>
            </p:cNvPr>
            <p:cNvSpPr/>
            <p:nvPr/>
          </p:nvSpPr>
          <p:spPr>
            <a:xfrm>
              <a:off x="4028008" y="3869842"/>
              <a:ext cx="102202" cy="29017"/>
            </a:xfrm>
            <a:custGeom>
              <a:avLst/>
              <a:gdLst/>
              <a:ahLst/>
              <a:cxnLst/>
              <a:rect l="l" t="t" r="r" b="b"/>
              <a:pathLst>
                <a:path w="6826" h="1938" extrusionOk="0">
                  <a:moveTo>
                    <a:pt x="3332" y="0"/>
                  </a:moveTo>
                  <a:cubicBezTo>
                    <a:pt x="2171" y="0"/>
                    <a:pt x="1009" y="442"/>
                    <a:pt x="126" y="1325"/>
                  </a:cubicBezTo>
                  <a:cubicBezTo>
                    <a:pt x="0" y="1451"/>
                    <a:pt x="0" y="1661"/>
                    <a:pt x="126" y="1808"/>
                  </a:cubicBezTo>
                  <a:cubicBezTo>
                    <a:pt x="189" y="1872"/>
                    <a:pt x="273" y="1903"/>
                    <a:pt x="360" y="1903"/>
                  </a:cubicBezTo>
                  <a:cubicBezTo>
                    <a:pt x="447" y="1903"/>
                    <a:pt x="536" y="1872"/>
                    <a:pt x="610" y="1808"/>
                  </a:cubicBezTo>
                  <a:cubicBezTo>
                    <a:pt x="1356" y="1052"/>
                    <a:pt x="2344" y="673"/>
                    <a:pt x="3332" y="673"/>
                  </a:cubicBezTo>
                  <a:cubicBezTo>
                    <a:pt x="4321" y="673"/>
                    <a:pt x="5309" y="1052"/>
                    <a:pt x="6055" y="1808"/>
                  </a:cubicBezTo>
                  <a:cubicBezTo>
                    <a:pt x="6131" y="1900"/>
                    <a:pt x="6220" y="1937"/>
                    <a:pt x="6307" y="1937"/>
                  </a:cubicBezTo>
                  <a:cubicBezTo>
                    <a:pt x="6580" y="1937"/>
                    <a:pt x="6826" y="1564"/>
                    <a:pt x="6539" y="1325"/>
                  </a:cubicBezTo>
                  <a:cubicBezTo>
                    <a:pt x="5656" y="442"/>
                    <a:pt x="4494" y="0"/>
                    <a:pt x="3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1485;p49">
              <a:extLst>
                <a:ext uri="{FF2B5EF4-FFF2-40B4-BE49-F238E27FC236}">
                  <a16:creationId xmlns:a16="http://schemas.microsoft.com/office/drawing/2014/main" id="{E7F4B8D9-A965-52E1-D9E8-855A75E70751}"/>
                </a:ext>
              </a:extLst>
            </p:cNvPr>
            <p:cNvSpPr/>
            <p:nvPr/>
          </p:nvSpPr>
          <p:spPr>
            <a:xfrm>
              <a:off x="4173750" y="4034240"/>
              <a:ext cx="51640" cy="50936"/>
            </a:xfrm>
            <a:custGeom>
              <a:avLst/>
              <a:gdLst/>
              <a:ahLst/>
              <a:cxnLst/>
              <a:rect l="l" t="t" r="r" b="b"/>
              <a:pathLst>
                <a:path w="3449" h="3402" extrusionOk="0">
                  <a:moveTo>
                    <a:pt x="1790" y="0"/>
                  </a:moveTo>
                  <a:cubicBezTo>
                    <a:pt x="1628" y="0"/>
                    <a:pt x="1467" y="63"/>
                    <a:pt x="1346" y="184"/>
                  </a:cubicBezTo>
                  <a:lnTo>
                    <a:pt x="253" y="1299"/>
                  </a:lnTo>
                  <a:cubicBezTo>
                    <a:pt x="0" y="1530"/>
                    <a:pt x="0" y="1908"/>
                    <a:pt x="211" y="2140"/>
                  </a:cubicBezTo>
                  <a:lnTo>
                    <a:pt x="1304" y="3401"/>
                  </a:lnTo>
                  <a:lnTo>
                    <a:pt x="3448" y="1257"/>
                  </a:lnTo>
                  <a:lnTo>
                    <a:pt x="2208" y="163"/>
                  </a:lnTo>
                  <a:cubicBezTo>
                    <a:pt x="2087" y="53"/>
                    <a:pt x="1938" y="0"/>
                    <a:pt x="1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1486;p49">
              <a:extLst>
                <a:ext uri="{FF2B5EF4-FFF2-40B4-BE49-F238E27FC236}">
                  <a16:creationId xmlns:a16="http://schemas.microsoft.com/office/drawing/2014/main" id="{F6F0A333-8FC8-0D60-5D7F-8CC9EBDB9E61}"/>
                </a:ext>
              </a:extLst>
            </p:cNvPr>
            <p:cNvSpPr/>
            <p:nvPr/>
          </p:nvSpPr>
          <p:spPr>
            <a:xfrm>
              <a:off x="4173750" y="4042969"/>
              <a:ext cx="36533" cy="42207"/>
            </a:xfrm>
            <a:custGeom>
              <a:avLst/>
              <a:gdLst/>
              <a:ahLst/>
              <a:cxnLst/>
              <a:rect l="l" t="t" r="r" b="b"/>
              <a:pathLst>
                <a:path w="2440" h="2819" extrusionOk="0">
                  <a:moveTo>
                    <a:pt x="967" y="1"/>
                  </a:moveTo>
                  <a:lnTo>
                    <a:pt x="253" y="716"/>
                  </a:lnTo>
                  <a:cubicBezTo>
                    <a:pt x="0" y="947"/>
                    <a:pt x="0" y="1325"/>
                    <a:pt x="211" y="1578"/>
                  </a:cubicBezTo>
                  <a:lnTo>
                    <a:pt x="1304" y="2818"/>
                  </a:lnTo>
                  <a:lnTo>
                    <a:pt x="2439" y="1662"/>
                  </a:lnTo>
                  <a:lnTo>
                    <a:pt x="9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88"/>
        <p:cNvGrpSpPr/>
        <p:nvPr/>
      </p:nvGrpSpPr>
      <p:grpSpPr>
        <a:xfrm>
          <a:off x="0" y="0"/>
          <a:ext cx="0" cy="0"/>
          <a:chOff x="0" y="0"/>
          <a:chExt cx="0" cy="0"/>
        </a:xfrm>
      </p:grpSpPr>
      <p:sp>
        <p:nvSpPr>
          <p:cNvPr id="1289" name="Google Shape;1289;p48"/>
          <p:cNvSpPr txBox="1">
            <a:spLocks noGrp="1"/>
          </p:cNvSpPr>
          <p:nvPr>
            <p:ph type="title"/>
          </p:nvPr>
        </p:nvSpPr>
        <p:spPr>
          <a:xfrm>
            <a:off x="1906936" y="-92159"/>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HP Simplified Jpan" panose="020B0500000000000000" pitchFamily="34" charset="-128"/>
                <a:ea typeface="HP Simplified Jpan" panose="020B0500000000000000" pitchFamily="34" charset="-128"/>
              </a:rPr>
              <a:t>Exploratory Data Analysis VI</a:t>
            </a:r>
            <a:endParaRPr dirty="0">
              <a:solidFill>
                <a:srgbClr val="002060"/>
              </a:solidFill>
              <a:latin typeface="HP Simplified Jpan" panose="020B0500000000000000" pitchFamily="34" charset="-128"/>
              <a:ea typeface="HP Simplified Jpan" panose="020B0500000000000000" pitchFamily="34" charset="-128"/>
            </a:endParaRPr>
          </a:p>
        </p:txBody>
      </p:sp>
      <p:sp>
        <p:nvSpPr>
          <p:cNvPr id="1293" name="Google Shape;1293;p48"/>
          <p:cNvSpPr txBox="1">
            <a:spLocks noGrp="1"/>
          </p:cNvSpPr>
          <p:nvPr>
            <p:ph type="title" idx="4294967295"/>
          </p:nvPr>
        </p:nvSpPr>
        <p:spPr>
          <a:xfrm>
            <a:off x="594897" y="748383"/>
            <a:ext cx="6918955" cy="4662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n-US" sz="1400" dirty="0">
                <a:solidFill>
                  <a:srgbClr val="002060"/>
                </a:solidFill>
                <a:latin typeface="HP Simplified Jpan" panose="020B0500000000000000" pitchFamily="34" charset="-128"/>
                <a:ea typeface="HP Simplified Jpan" panose="020B0500000000000000" pitchFamily="34" charset="-128"/>
                <a:sym typeface="Lexend SemiBold"/>
              </a:rPr>
              <a:t>How is Heart Rate related to Sleep Disorder?</a:t>
            </a:r>
            <a:endParaRPr sz="1400" dirty="0">
              <a:solidFill>
                <a:srgbClr val="002060"/>
              </a:solidFill>
              <a:latin typeface="HP Simplified Jpan" panose="020B0500000000000000" pitchFamily="34" charset="-128"/>
              <a:ea typeface="HP Simplified Jpan" panose="020B0500000000000000" pitchFamily="34" charset="-128"/>
              <a:sym typeface="Lexend SemiBold"/>
            </a:endParaRPr>
          </a:p>
        </p:txBody>
      </p:sp>
      <p:sp>
        <p:nvSpPr>
          <p:cNvPr id="2" name="Rectangle 1">
            <a:extLst>
              <a:ext uri="{FF2B5EF4-FFF2-40B4-BE49-F238E27FC236}">
                <a16:creationId xmlns:a16="http://schemas.microsoft.com/office/drawing/2014/main" id="{AFCD35D3-C763-01D2-A7B9-CB6094561C44}"/>
              </a:ext>
            </a:extLst>
          </p:cNvPr>
          <p:cNvSpPr/>
          <p:nvPr/>
        </p:nvSpPr>
        <p:spPr>
          <a:xfrm>
            <a:off x="708212" y="621242"/>
            <a:ext cx="8435783" cy="173922"/>
          </a:xfrm>
          <a:prstGeom prst="rect">
            <a:avLst/>
          </a:prstGeom>
          <a:solidFill>
            <a:schemeClr val="accent4">
              <a:lumMod val="50000"/>
            </a:schemeClr>
          </a:solidFill>
          <a:ln>
            <a:solidFill>
              <a:schemeClr val="accent1">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sp>
        <p:nvSpPr>
          <p:cNvPr id="27" name="TextBox 26">
            <a:extLst>
              <a:ext uri="{FF2B5EF4-FFF2-40B4-BE49-F238E27FC236}">
                <a16:creationId xmlns:a16="http://schemas.microsoft.com/office/drawing/2014/main" id="{9632F7A5-3CBF-4823-4C11-93B525179229}"/>
              </a:ext>
            </a:extLst>
          </p:cNvPr>
          <p:cNvSpPr txBox="1"/>
          <p:nvPr/>
        </p:nvSpPr>
        <p:spPr>
          <a:xfrm>
            <a:off x="594897" y="3454131"/>
            <a:ext cx="5787973" cy="707886"/>
          </a:xfrm>
          <a:prstGeom prst="rect">
            <a:avLst/>
          </a:prstGeom>
          <a:noFill/>
        </p:spPr>
        <p:txBody>
          <a:bodyPr wrap="square">
            <a:spAutoFit/>
          </a:bodyPr>
          <a:lstStyle/>
          <a:p>
            <a:r>
              <a:rPr lang="en-US" sz="1200" dirty="0">
                <a:solidFill>
                  <a:srgbClr val="002060"/>
                </a:solidFill>
                <a:latin typeface="Mongolian Baiti" panose="03000500000000000000" pitchFamily="66" charset="0"/>
                <a:cs typeface="Mongolian Baiti" panose="03000500000000000000" pitchFamily="66" charset="0"/>
              </a:rPr>
              <a:t>It was discovered that individuals with the highest heart rate tend to experience Sleep Apnea, although the difference with Insomnia is not significant. </a:t>
            </a:r>
            <a:r>
              <a:rPr lang="en-US" b="1" dirty="0">
                <a:solidFill>
                  <a:srgbClr val="002060"/>
                </a:solidFill>
                <a:latin typeface="Mongolian Baiti" panose="03000500000000000000" pitchFamily="66" charset="0"/>
                <a:cs typeface="Mongolian Baiti" panose="03000500000000000000" pitchFamily="66" charset="0"/>
              </a:rPr>
              <a:t>Both conditions exhibit the highest heart rate in the range of 68-75, with Insomnia peaking at 72</a:t>
            </a:r>
            <a:r>
              <a:rPr lang="en-US" sz="1200" dirty="0">
                <a:solidFill>
                  <a:srgbClr val="002060"/>
                </a:solidFill>
                <a:latin typeface="Mongolian Baiti" panose="03000500000000000000" pitchFamily="66" charset="0"/>
                <a:cs typeface="Mongolian Baiti" panose="03000500000000000000" pitchFamily="66" charset="0"/>
              </a:rPr>
              <a:t>.</a:t>
            </a:r>
            <a:endParaRPr lang="en-ID" sz="1200" dirty="0">
              <a:solidFill>
                <a:srgbClr val="002060"/>
              </a:solidFill>
              <a:latin typeface="Mongolian Baiti" panose="03000500000000000000" pitchFamily="66" charset="0"/>
              <a:cs typeface="Mongolian Baiti" panose="03000500000000000000" pitchFamily="66" charset="0"/>
            </a:endParaRPr>
          </a:p>
        </p:txBody>
      </p:sp>
      <p:pic>
        <p:nvPicPr>
          <p:cNvPr id="4" name="Picture 3">
            <a:extLst>
              <a:ext uri="{FF2B5EF4-FFF2-40B4-BE49-F238E27FC236}">
                <a16:creationId xmlns:a16="http://schemas.microsoft.com/office/drawing/2014/main" id="{0D23055E-60C5-9959-A868-3A78DFB7C695}"/>
              </a:ext>
            </a:extLst>
          </p:cNvPr>
          <p:cNvPicPr>
            <a:picLocks noChangeAspect="1"/>
          </p:cNvPicPr>
          <p:nvPr/>
        </p:nvPicPr>
        <p:blipFill>
          <a:blip r:embed="rId3"/>
          <a:stretch>
            <a:fillRect/>
          </a:stretch>
        </p:blipFill>
        <p:spPr>
          <a:xfrm>
            <a:off x="193757" y="1292238"/>
            <a:ext cx="8846917" cy="2060245"/>
          </a:xfrm>
          <a:prstGeom prst="rect">
            <a:avLst/>
          </a:prstGeom>
        </p:spPr>
      </p:pic>
    </p:spTree>
    <p:extLst>
      <p:ext uri="{BB962C8B-B14F-4D97-AF65-F5344CB8AC3E}">
        <p14:creationId xmlns:p14="http://schemas.microsoft.com/office/powerpoint/2010/main" val="4207771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3835875" y="879400"/>
            <a:ext cx="1472400" cy="14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title"/>
          </p:nvPr>
        </p:nvSpPr>
        <p:spPr>
          <a:xfrm>
            <a:off x="1801975" y="2442775"/>
            <a:ext cx="5540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HP Simplified Jpan" panose="020B0500000000000000" pitchFamily="34" charset="-128"/>
                <a:ea typeface="HP Simplified Jpan" panose="020B0500000000000000" pitchFamily="34" charset="-128"/>
              </a:rPr>
              <a:t>`Preprocessing`</a:t>
            </a:r>
          </a:p>
        </p:txBody>
      </p:sp>
      <p:sp>
        <p:nvSpPr>
          <p:cNvPr id="507" name="Google Shape;507;p35"/>
          <p:cNvSpPr txBox="1">
            <a:spLocks noGrp="1"/>
          </p:cNvSpPr>
          <p:nvPr>
            <p:ph type="title" idx="2"/>
          </p:nvPr>
        </p:nvSpPr>
        <p:spPr>
          <a:xfrm>
            <a:off x="3591525" y="1139650"/>
            <a:ext cx="19611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509" name="Google Shape;509;p35"/>
          <p:cNvSpPr/>
          <p:nvPr/>
        </p:nvSpPr>
        <p:spPr>
          <a:xfrm rot="-685266">
            <a:off x="5911291" y="432501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rot="-8099224">
            <a:off x="3490952" y="417513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80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88"/>
        <p:cNvGrpSpPr/>
        <p:nvPr/>
      </p:nvGrpSpPr>
      <p:grpSpPr>
        <a:xfrm>
          <a:off x="0" y="0"/>
          <a:ext cx="0" cy="0"/>
          <a:chOff x="0" y="0"/>
          <a:chExt cx="0" cy="0"/>
        </a:xfrm>
      </p:grpSpPr>
      <p:pic>
        <p:nvPicPr>
          <p:cNvPr id="6" name="Picture 5">
            <a:extLst>
              <a:ext uri="{FF2B5EF4-FFF2-40B4-BE49-F238E27FC236}">
                <a16:creationId xmlns:a16="http://schemas.microsoft.com/office/drawing/2014/main" id="{BC524E90-949B-C357-ACF4-FA433BADB0E6}"/>
              </a:ext>
            </a:extLst>
          </p:cNvPr>
          <p:cNvPicPr>
            <a:picLocks noChangeAspect="1"/>
          </p:cNvPicPr>
          <p:nvPr/>
        </p:nvPicPr>
        <p:blipFill>
          <a:blip r:embed="rId3"/>
          <a:stretch>
            <a:fillRect/>
          </a:stretch>
        </p:blipFill>
        <p:spPr>
          <a:xfrm>
            <a:off x="488284" y="1181819"/>
            <a:ext cx="4438863" cy="3721770"/>
          </a:xfrm>
          <a:prstGeom prst="rect">
            <a:avLst/>
          </a:prstGeom>
        </p:spPr>
      </p:pic>
      <p:sp>
        <p:nvSpPr>
          <p:cNvPr id="9" name="Rectangle: Rounded Corners 8">
            <a:extLst>
              <a:ext uri="{FF2B5EF4-FFF2-40B4-BE49-F238E27FC236}">
                <a16:creationId xmlns:a16="http://schemas.microsoft.com/office/drawing/2014/main" id="{556AF1AA-1684-AE98-3711-D5AF356FC085}"/>
              </a:ext>
            </a:extLst>
          </p:cNvPr>
          <p:cNvSpPr/>
          <p:nvPr/>
        </p:nvSpPr>
        <p:spPr>
          <a:xfrm>
            <a:off x="1112808" y="69011"/>
            <a:ext cx="3814339" cy="1112808"/>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bg2">
                    <a:lumMod val="75000"/>
                  </a:schemeClr>
                </a:solidFill>
                <a:latin typeface="Mongolian Baiti" panose="03000500000000000000" pitchFamily="66" charset="0"/>
                <a:cs typeface="Mongolian Baiti" panose="03000500000000000000" pitchFamily="66" charset="0"/>
              </a:rPr>
              <a:t>FOUND !!</a:t>
            </a:r>
          </a:p>
          <a:p>
            <a:r>
              <a:rPr lang="en-US" sz="1200" b="1" dirty="0">
                <a:solidFill>
                  <a:schemeClr val="bg2">
                    <a:lumMod val="75000"/>
                  </a:schemeClr>
                </a:solidFill>
                <a:latin typeface="Mongolian Baiti" panose="03000500000000000000" pitchFamily="66" charset="0"/>
                <a:cs typeface="Mongolian Baiti" panose="03000500000000000000" pitchFamily="66" charset="0"/>
              </a:rPr>
              <a:t>correlation + Quality of sleep with Sleep Duration</a:t>
            </a:r>
          </a:p>
          <a:p>
            <a:r>
              <a:rPr lang="en-US" sz="1200" b="1" dirty="0">
                <a:solidFill>
                  <a:schemeClr val="bg2">
                    <a:lumMod val="75000"/>
                  </a:schemeClr>
                </a:solidFill>
                <a:latin typeface="Mongolian Baiti" panose="03000500000000000000" pitchFamily="66" charset="0"/>
                <a:cs typeface="Mongolian Baiti" panose="03000500000000000000" pitchFamily="66" charset="0"/>
              </a:rPr>
              <a:t>correlation + Stress Level with Heart Rate</a:t>
            </a:r>
          </a:p>
          <a:p>
            <a:r>
              <a:rPr lang="en-US" sz="1200" b="1" dirty="0">
                <a:solidFill>
                  <a:schemeClr val="bg2">
                    <a:lumMod val="75000"/>
                  </a:schemeClr>
                </a:solidFill>
                <a:latin typeface="Mongolian Baiti" panose="03000500000000000000" pitchFamily="66" charset="0"/>
                <a:cs typeface="Mongolian Baiti" panose="03000500000000000000" pitchFamily="66" charset="0"/>
              </a:rPr>
              <a:t>correlation + Systolic and diastolic</a:t>
            </a:r>
          </a:p>
          <a:p>
            <a:r>
              <a:rPr lang="en-US" sz="1200" b="1" dirty="0">
                <a:solidFill>
                  <a:schemeClr val="bg2">
                    <a:lumMod val="75000"/>
                  </a:schemeClr>
                </a:solidFill>
                <a:latin typeface="Mongolian Baiti" panose="03000500000000000000" pitchFamily="66" charset="0"/>
                <a:cs typeface="Mongolian Baiti" panose="03000500000000000000" pitchFamily="66" charset="0"/>
              </a:rPr>
              <a:t>Correlation - Quality of Sleep with Stress Level</a:t>
            </a:r>
          </a:p>
          <a:p>
            <a:r>
              <a:rPr lang="en-US" sz="1200" b="1" dirty="0">
                <a:solidFill>
                  <a:schemeClr val="bg2">
                    <a:lumMod val="75000"/>
                  </a:schemeClr>
                </a:solidFill>
                <a:latin typeface="Mongolian Baiti" panose="03000500000000000000" pitchFamily="66" charset="0"/>
                <a:cs typeface="Mongolian Baiti" panose="03000500000000000000" pitchFamily="66" charset="0"/>
              </a:rPr>
              <a:t>Correlation - Sleep Duration with Stress </a:t>
            </a:r>
            <a:r>
              <a:rPr lang="en-US" sz="1200" b="1" dirty="0">
                <a:solidFill>
                  <a:schemeClr val="bg2">
                    <a:lumMod val="75000"/>
                  </a:schemeClr>
                </a:solidFill>
              </a:rPr>
              <a:t>Level</a:t>
            </a:r>
          </a:p>
        </p:txBody>
      </p:sp>
      <p:sp>
        <p:nvSpPr>
          <p:cNvPr id="10" name="Flowchart: Process 9">
            <a:extLst>
              <a:ext uri="{FF2B5EF4-FFF2-40B4-BE49-F238E27FC236}">
                <a16:creationId xmlns:a16="http://schemas.microsoft.com/office/drawing/2014/main" id="{7097B4EB-DA68-6D92-2135-AC1B3E9C072A}"/>
              </a:ext>
            </a:extLst>
          </p:cNvPr>
          <p:cNvSpPr/>
          <p:nvPr/>
        </p:nvSpPr>
        <p:spPr>
          <a:xfrm>
            <a:off x="118812" y="4369938"/>
            <a:ext cx="1771837" cy="33158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b="1" dirty="0">
                <a:solidFill>
                  <a:schemeClr val="bg2">
                    <a:lumMod val="75000"/>
                  </a:schemeClr>
                </a:solidFill>
                <a:latin typeface="Mongolian Baiti" panose="03000500000000000000" pitchFamily="66" charset="0"/>
                <a:cs typeface="Mongolian Baiti" panose="03000500000000000000" pitchFamily="66" charset="0"/>
              </a:rPr>
              <a:t>BEFORE DROP REDUNDANT</a:t>
            </a:r>
          </a:p>
        </p:txBody>
      </p:sp>
      <p:sp>
        <p:nvSpPr>
          <p:cNvPr id="11" name="Arrow: Right 10">
            <a:extLst>
              <a:ext uri="{FF2B5EF4-FFF2-40B4-BE49-F238E27FC236}">
                <a16:creationId xmlns:a16="http://schemas.microsoft.com/office/drawing/2014/main" id="{47E3FB98-CD44-BA5F-629F-6448891B22DF}"/>
              </a:ext>
            </a:extLst>
          </p:cNvPr>
          <p:cNvSpPr/>
          <p:nvPr/>
        </p:nvSpPr>
        <p:spPr>
          <a:xfrm>
            <a:off x="4856672" y="2165230"/>
            <a:ext cx="439947" cy="483079"/>
          </a:xfrm>
          <a:prstGeom prst="rightArrow">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3" name="Picture 12">
            <a:extLst>
              <a:ext uri="{FF2B5EF4-FFF2-40B4-BE49-F238E27FC236}">
                <a16:creationId xmlns:a16="http://schemas.microsoft.com/office/drawing/2014/main" id="{B012A803-91B0-10FD-D4BA-973F889C9502}"/>
              </a:ext>
            </a:extLst>
          </p:cNvPr>
          <p:cNvPicPr>
            <a:picLocks noChangeAspect="1"/>
          </p:cNvPicPr>
          <p:nvPr/>
        </p:nvPicPr>
        <p:blipFill>
          <a:blip r:embed="rId4"/>
          <a:stretch>
            <a:fillRect/>
          </a:stretch>
        </p:blipFill>
        <p:spPr>
          <a:xfrm>
            <a:off x="5296619" y="1104885"/>
            <a:ext cx="3743864" cy="3086847"/>
          </a:xfrm>
          <a:prstGeom prst="rect">
            <a:avLst/>
          </a:prstGeom>
        </p:spPr>
      </p:pic>
      <p:sp>
        <p:nvSpPr>
          <p:cNvPr id="14" name="Flowchart: Process 13">
            <a:extLst>
              <a:ext uri="{FF2B5EF4-FFF2-40B4-BE49-F238E27FC236}">
                <a16:creationId xmlns:a16="http://schemas.microsoft.com/office/drawing/2014/main" id="{9D8E3443-D7DB-2897-4BE5-52303894FC55}"/>
              </a:ext>
            </a:extLst>
          </p:cNvPr>
          <p:cNvSpPr/>
          <p:nvPr/>
        </p:nvSpPr>
        <p:spPr>
          <a:xfrm>
            <a:off x="5167222" y="4079985"/>
            <a:ext cx="1771837" cy="33158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D" sz="1200" b="1" dirty="0">
                <a:solidFill>
                  <a:schemeClr val="bg2">
                    <a:lumMod val="75000"/>
                  </a:schemeClr>
                </a:solidFill>
                <a:latin typeface="Mongolian Baiti" panose="03000500000000000000" pitchFamily="66" charset="0"/>
                <a:cs typeface="Mongolian Baiti" panose="03000500000000000000" pitchFamily="66" charset="0"/>
              </a:rPr>
              <a:t>AFTER DROP REDUNDANT</a:t>
            </a:r>
          </a:p>
        </p:txBody>
      </p:sp>
      <p:sp>
        <p:nvSpPr>
          <p:cNvPr id="15" name="Rectangle: Rounded Corners 14">
            <a:extLst>
              <a:ext uri="{FF2B5EF4-FFF2-40B4-BE49-F238E27FC236}">
                <a16:creationId xmlns:a16="http://schemas.microsoft.com/office/drawing/2014/main" id="{A0250390-7B65-DF36-3349-0D77E400D91A}"/>
              </a:ext>
            </a:extLst>
          </p:cNvPr>
          <p:cNvSpPr/>
          <p:nvPr/>
        </p:nvSpPr>
        <p:spPr>
          <a:xfrm>
            <a:off x="5093986" y="323666"/>
            <a:ext cx="3948939" cy="773296"/>
          </a:xfrm>
          <a:prstGeom prst="roundRect">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2">
                    <a:lumMod val="75000"/>
                  </a:schemeClr>
                </a:solidFill>
                <a:latin typeface="Mongolian Baiti" panose="03000500000000000000" pitchFamily="66" charset="0"/>
                <a:cs typeface="Mongolian Baiti" panose="03000500000000000000" pitchFamily="66" charset="0"/>
              </a:rPr>
              <a:t>SO, WE ARE DROP :</a:t>
            </a:r>
          </a:p>
          <a:p>
            <a:pPr algn="ctr"/>
            <a:r>
              <a:rPr lang="en-US" sz="1200" b="1" dirty="0">
                <a:solidFill>
                  <a:schemeClr val="bg2">
                    <a:lumMod val="75000"/>
                  </a:schemeClr>
                </a:solidFill>
                <a:latin typeface="Mongolian Baiti" panose="03000500000000000000" pitchFamily="66" charset="0"/>
                <a:cs typeface="Mongolian Baiti" panose="03000500000000000000" pitchFamily="66" charset="0"/>
              </a:rPr>
              <a:t>QUALITY OF SLEEP , STRESS LEVEL , SYSTOLIC BP</a:t>
            </a:r>
          </a:p>
        </p:txBody>
      </p:sp>
    </p:spTree>
    <p:extLst>
      <p:ext uri="{BB962C8B-B14F-4D97-AF65-F5344CB8AC3E}">
        <p14:creationId xmlns:p14="http://schemas.microsoft.com/office/powerpoint/2010/main" val="1526604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3835875" y="879400"/>
            <a:ext cx="1472400" cy="14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title"/>
          </p:nvPr>
        </p:nvSpPr>
        <p:spPr>
          <a:xfrm>
            <a:off x="1801975" y="2442775"/>
            <a:ext cx="5540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HP Simplified Jpan" panose="020B0500000000000000" pitchFamily="34" charset="-128"/>
                <a:ea typeface="HP Simplified Jpan" panose="020B0500000000000000" pitchFamily="34" charset="-128"/>
              </a:rPr>
              <a:t>`Modelling`</a:t>
            </a:r>
          </a:p>
        </p:txBody>
      </p:sp>
      <p:sp>
        <p:nvSpPr>
          <p:cNvPr id="507" name="Google Shape;507;p35"/>
          <p:cNvSpPr txBox="1">
            <a:spLocks noGrp="1"/>
          </p:cNvSpPr>
          <p:nvPr>
            <p:ph type="title" idx="2"/>
          </p:nvPr>
        </p:nvSpPr>
        <p:spPr>
          <a:xfrm>
            <a:off x="3591525" y="1139650"/>
            <a:ext cx="19611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509" name="Google Shape;509;p35"/>
          <p:cNvSpPr/>
          <p:nvPr/>
        </p:nvSpPr>
        <p:spPr>
          <a:xfrm rot="-685266">
            <a:off x="5911291" y="432501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rot="-8099224">
            <a:off x="3490952" y="417513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634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Shape 1126"/>
        <p:cNvGrpSpPr/>
        <p:nvPr/>
      </p:nvGrpSpPr>
      <p:grpSpPr>
        <a:xfrm>
          <a:off x="0" y="0"/>
          <a:ext cx="0" cy="0"/>
          <a:chOff x="0" y="0"/>
          <a:chExt cx="0" cy="0"/>
        </a:xfrm>
      </p:grpSpPr>
      <p:sp>
        <p:nvSpPr>
          <p:cNvPr id="1127" name="Google Shape;1127;p46"/>
          <p:cNvSpPr/>
          <p:nvPr/>
        </p:nvSpPr>
        <p:spPr>
          <a:xfrm>
            <a:off x="7168075" y="3430765"/>
            <a:ext cx="1975936" cy="1897781"/>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txBox="1">
            <a:spLocks noGrp="1"/>
          </p:cNvSpPr>
          <p:nvPr>
            <p:ph type="title"/>
          </p:nvPr>
        </p:nvSpPr>
        <p:spPr>
          <a:xfrm>
            <a:off x="720000" y="535000"/>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HP Simplified Jpan" panose="020B0500000000000000" pitchFamily="34" charset="-128"/>
                <a:ea typeface="HP Simplified Jpan" panose="020B0500000000000000" pitchFamily="34" charset="-128"/>
              </a:rPr>
              <a:t>Factors to consider</a:t>
            </a:r>
            <a:endParaRPr dirty="0">
              <a:solidFill>
                <a:srgbClr val="002060"/>
              </a:solidFill>
              <a:latin typeface="HP Simplified Jpan" panose="020B0500000000000000" pitchFamily="34" charset="-128"/>
              <a:ea typeface="HP Simplified Jpan" panose="020B0500000000000000" pitchFamily="34" charset="-128"/>
            </a:endParaRPr>
          </a:p>
        </p:txBody>
      </p:sp>
      <p:sp>
        <p:nvSpPr>
          <p:cNvPr id="1129" name="Google Shape;1129;p46"/>
          <p:cNvSpPr/>
          <p:nvPr/>
        </p:nvSpPr>
        <p:spPr>
          <a:xfrm rot="1387922">
            <a:off x="7068112" y="1040983"/>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rot="-1904894">
            <a:off x="323091" y="327956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rot="-8099224">
            <a:off x="3505502" y="457128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6"/>
          <p:cNvGrpSpPr/>
          <p:nvPr/>
        </p:nvGrpSpPr>
        <p:grpSpPr>
          <a:xfrm rot="-695341">
            <a:off x="245994" y="652094"/>
            <a:ext cx="513907" cy="479232"/>
            <a:chOff x="1748382" y="3384797"/>
            <a:chExt cx="364673" cy="340067"/>
          </a:xfrm>
        </p:grpSpPr>
        <p:sp>
          <p:nvSpPr>
            <p:cNvPr id="1133" name="Google Shape;1133;p46"/>
            <p:cNvSpPr/>
            <p:nvPr/>
          </p:nvSpPr>
          <p:spPr>
            <a:xfrm>
              <a:off x="1805182" y="3628332"/>
              <a:ext cx="45509" cy="45509"/>
            </a:xfrm>
            <a:custGeom>
              <a:avLst/>
              <a:gdLst/>
              <a:ahLst/>
              <a:cxnLst/>
              <a:rect l="l" t="t" r="r" b="b"/>
              <a:pathLst>
                <a:path w="1733" h="1733" extrusionOk="0">
                  <a:moveTo>
                    <a:pt x="220" y="0"/>
                  </a:moveTo>
                  <a:cubicBezTo>
                    <a:pt x="106" y="0"/>
                    <a:pt x="10" y="96"/>
                    <a:pt x="10" y="221"/>
                  </a:cubicBezTo>
                  <a:lnTo>
                    <a:pt x="10" y="1513"/>
                  </a:lnTo>
                  <a:cubicBezTo>
                    <a:pt x="0" y="1627"/>
                    <a:pt x="96" y="1733"/>
                    <a:pt x="220" y="1733"/>
                  </a:cubicBezTo>
                  <a:lnTo>
                    <a:pt x="1512" y="1733"/>
                  </a:lnTo>
                  <a:cubicBezTo>
                    <a:pt x="1637" y="1733"/>
                    <a:pt x="1733" y="1637"/>
                    <a:pt x="1733" y="1522"/>
                  </a:cubicBezTo>
                  <a:lnTo>
                    <a:pt x="1733" y="221"/>
                  </a:lnTo>
                  <a:cubicBezTo>
                    <a:pt x="1733" y="96"/>
                    <a:pt x="1627" y="0"/>
                    <a:pt x="1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1954208" y="3509453"/>
              <a:ext cx="105828" cy="90728"/>
            </a:xfrm>
            <a:custGeom>
              <a:avLst/>
              <a:gdLst/>
              <a:ahLst/>
              <a:cxnLst/>
              <a:rect l="l" t="t" r="r" b="b"/>
              <a:pathLst>
                <a:path w="4030" h="3455" extrusionOk="0">
                  <a:moveTo>
                    <a:pt x="2307" y="1"/>
                  </a:moveTo>
                  <a:cubicBezTo>
                    <a:pt x="766" y="1"/>
                    <a:pt x="0" y="1857"/>
                    <a:pt x="1082" y="2948"/>
                  </a:cubicBezTo>
                  <a:cubicBezTo>
                    <a:pt x="1434" y="3298"/>
                    <a:pt x="1867" y="3454"/>
                    <a:pt x="2290" y="3454"/>
                  </a:cubicBezTo>
                  <a:cubicBezTo>
                    <a:pt x="3179" y="3454"/>
                    <a:pt x="4030" y="2766"/>
                    <a:pt x="4030" y="1723"/>
                  </a:cubicBezTo>
                  <a:cubicBezTo>
                    <a:pt x="4030" y="766"/>
                    <a:pt x="3264"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1964764" y="3546165"/>
              <a:ext cx="100051" cy="54043"/>
            </a:xfrm>
            <a:custGeom>
              <a:avLst/>
              <a:gdLst/>
              <a:ahLst/>
              <a:cxnLst/>
              <a:rect l="l" t="t" r="r" b="b"/>
              <a:pathLst>
                <a:path w="3810" h="2058" extrusionOk="0">
                  <a:moveTo>
                    <a:pt x="211" y="0"/>
                  </a:moveTo>
                  <a:lnTo>
                    <a:pt x="211" y="0"/>
                  </a:lnTo>
                  <a:cubicBezTo>
                    <a:pt x="0" y="1062"/>
                    <a:pt x="823" y="2058"/>
                    <a:pt x="1905" y="2058"/>
                  </a:cubicBezTo>
                  <a:cubicBezTo>
                    <a:pt x="2986" y="2058"/>
                    <a:pt x="3809" y="1062"/>
                    <a:pt x="3599" y="0"/>
                  </a:cubicBezTo>
                  <a:lnTo>
                    <a:pt x="3599" y="0"/>
                  </a:lnTo>
                  <a:cubicBezTo>
                    <a:pt x="3446" y="813"/>
                    <a:pt x="2738" y="1407"/>
                    <a:pt x="1905" y="1407"/>
                  </a:cubicBezTo>
                  <a:cubicBezTo>
                    <a:pt x="1072" y="1407"/>
                    <a:pt x="364" y="813"/>
                    <a:pt x="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1833569" y="3407433"/>
              <a:ext cx="153096" cy="294585"/>
            </a:xfrm>
            <a:custGeom>
              <a:avLst/>
              <a:gdLst/>
              <a:ahLst/>
              <a:cxnLst/>
              <a:rect l="l" t="t" r="r" b="b"/>
              <a:pathLst>
                <a:path w="5830" h="11218" extrusionOk="0">
                  <a:moveTo>
                    <a:pt x="5603" y="0"/>
                  </a:moveTo>
                  <a:cubicBezTo>
                    <a:pt x="5531" y="0"/>
                    <a:pt x="5464" y="38"/>
                    <a:pt x="5427" y="105"/>
                  </a:cubicBezTo>
                  <a:cubicBezTo>
                    <a:pt x="5016" y="756"/>
                    <a:pt x="4527" y="1359"/>
                    <a:pt x="3972" y="1895"/>
                  </a:cubicBezTo>
                  <a:cubicBezTo>
                    <a:pt x="3140" y="2709"/>
                    <a:pt x="1819" y="3666"/>
                    <a:pt x="221" y="3666"/>
                  </a:cubicBezTo>
                  <a:cubicBezTo>
                    <a:pt x="96" y="3666"/>
                    <a:pt x="1" y="3761"/>
                    <a:pt x="1" y="3876"/>
                  </a:cubicBezTo>
                  <a:lnTo>
                    <a:pt x="1" y="7331"/>
                  </a:lnTo>
                  <a:cubicBezTo>
                    <a:pt x="1" y="7455"/>
                    <a:pt x="96" y="7551"/>
                    <a:pt x="221" y="7551"/>
                  </a:cubicBezTo>
                  <a:cubicBezTo>
                    <a:pt x="1810" y="7551"/>
                    <a:pt x="3140" y="8508"/>
                    <a:pt x="3972" y="9312"/>
                  </a:cubicBezTo>
                  <a:cubicBezTo>
                    <a:pt x="4527" y="9848"/>
                    <a:pt x="5016" y="10451"/>
                    <a:pt x="5427" y="11111"/>
                  </a:cubicBezTo>
                  <a:cubicBezTo>
                    <a:pt x="5467" y="11185"/>
                    <a:pt x="5536" y="11217"/>
                    <a:pt x="5605" y="11217"/>
                  </a:cubicBezTo>
                  <a:cubicBezTo>
                    <a:pt x="5716" y="11217"/>
                    <a:pt x="5829" y="11132"/>
                    <a:pt x="5829" y="10996"/>
                  </a:cubicBezTo>
                  <a:lnTo>
                    <a:pt x="5829" y="220"/>
                  </a:lnTo>
                  <a:cubicBezTo>
                    <a:pt x="5829" y="115"/>
                    <a:pt x="5762" y="29"/>
                    <a:pt x="5666" y="10"/>
                  </a:cubicBezTo>
                  <a:cubicBezTo>
                    <a:pt x="5645" y="3"/>
                    <a:pt x="5624"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1833569" y="3583086"/>
              <a:ext cx="152991" cy="118932"/>
            </a:xfrm>
            <a:custGeom>
              <a:avLst/>
              <a:gdLst/>
              <a:ahLst/>
              <a:cxnLst/>
              <a:rect l="l" t="t" r="r" b="b"/>
              <a:pathLst>
                <a:path w="5826" h="4529" extrusionOk="0">
                  <a:moveTo>
                    <a:pt x="1" y="1"/>
                  </a:moveTo>
                  <a:lnTo>
                    <a:pt x="1" y="642"/>
                  </a:lnTo>
                  <a:cubicBezTo>
                    <a:pt x="1" y="766"/>
                    <a:pt x="96" y="862"/>
                    <a:pt x="211" y="862"/>
                  </a:cubicBezTo>
                  <a:cubicBezTo>
                    <a:pt x="1810" y="862"/>
                    <a:pt x="3130" y="1819"/>
                    <a:pt x="3963" y="2623"/>
                  </a:cubicBezTo>
                  <a:cubicBezTo>
                    <a:pt x="4518" y="3159"/>
                    <a:pt x="5006" y="3762"/>
                    <a:pt x="5418" y="4422"/>
                  </a:cubicBezTo>
                  <a:cubicBezTo>
                    <a:pt x="5461" y="4496"/>
                    <a:pt x="5532" y="4528"/>
                    <a:pt x="5602" y="4528"/>
                  </a:cubicBezTo>
                  <a:cubicBezTo>
                    <a:pt x="5715" y="4528"/>
                    <a:pt x="5825" y="4443"/>
                    <a:pt x="5819" y="4307"/>
                  </a:cubicBezTo>
                  <a:lnTo>
                    <a:pt x="5819" y="3236"/>
                  </a:lnTo>
                  <a:cubicBezTo>
                    <a:pt x="5819" y="3322"/>
                    <a:pt x="5762" y="3408"/>
                    <a:pt x="5676" y="3437"/>
                  </a:cubicBezTo>
                  <a:cubicBezTo>
                    <a:pt x="5653" y="3446"/>
                    <a:pt x="5630" y="3450"/>
                    <a:pt x="5607" y="3450"/>
                  </a:cubicBezTo>
                  <a:cubicBezTo>
                    <a:pt x="5533" y="3450"/>
                    <a:pt x="5461" y="3406"/>
                    <a:pt x="5418" y="3341"/>
                  </a:cubicBezTo>
                  <a:cubicBezTo>
                    <a:pt x="5418" y="3331"/>
                    <a:pt x="4882" y="2862"/>
                    <a:pt x="3963" y="1982"/>
                  </a:cubicBezTo>
                  <a:cubicBezTo>
                    <a:pt x="3130" y="1178"/>
                    <a:pt x="1810" y="211"/>
                    <a:pt x="211" y="211"/>
                  </a:cubicBezTo>
                  <a:cubicBezTo>
                    <a:pt x="96" y="211"/>
                    <a:pt x="1" y="11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1975058" y="3384797"/>
              <a:ext cx="45535" cy="340067"/>
            </a:xfrm>
            <a:custGeom>
              <a:avLst/>
              <a:gdLst/>
              <a:ahLst/>
              <a:cxnLst/>
              <a:rect l="l" t="t" r="r" b="b"/>
              <a:pathLst>
                <a:path w="1734" h="12950" extrusionOk="0">
                  <a:moveTo>
                    <a:pt x="221" y="1"/>
                  </a:moveTo>
                  <a:cubicBezTo>
                    <a:pt x="97" y="1"/>
                    <a:pt x="1" y="97"/>
                    <a:pt x="1" y="211"/>
                  </a:cubicBezTo>
                  <a:lnTo>
                    <a:pt x="1" y="12729"/>
                  </a:lnTo>
                  <a:cubicBezTo>
                    <a:pt x="1" y="12844"/>
                    <a:pt x="97" y="12949"/>
                    <a:pt x="221" y="12949"/>
                  </a:cubicBezTo>
                  <a:lnTo>
                    <a:pt x="1513" y="12949"/>
                  </a:lnTo>
                  <a:cubicBezTo>
                    <a:pt x="1628" y="12949"/>
                    <a:pt x="1733" y="12844"/>
                    <a:pt x="1733" y="12729"/>
                  </a:cubicBezTo>
                  <a:lnTo>
                    <a:pt x="1733" y="211"/>
                  </a:lnTo>
                  <a:cubicBezTo>
                    <a:pt x="1723" y="97"/>
                    <a:pt x="1628"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1975058" y="3696451"/>
              <a:ext cx="45535" cy="28413"/>
            </a:xfrm>
            <a:custGeom>
              <a:avLst/>
              <a:gdLst/>
              <a:ahLst/>
              <a:cxnLst/>
              <a:rect l="l" t="t" r="r" b="b"/>
              <a:pathLst>
                <a:path w="1734" h="1082" extrusionOk="0">
                  <a:moveTo>
                    <a:pt x="1" y="0"/>
                  </a:moveTo>
                  <a:lnTo>
                    <a:pt x="1" y="861"/>
                  </a:lnTo>
                  <a:cubicBezTo>
                    <a:pt x="1" y="986"/>
                    <a:pt x="97" y="1081"/>
                    <a:pt x="221" y="1081"/>
                  </a:cubicBezTo>
                  <a:lnTo>
                    <a:pt x="1513" y="1081"/>
                  </a:lnTo>
                  <a:cubicBezTo>
                    <a:pt x="1628" y="1081"/>
                    <a:pt x="1733" y="986"/>
                    <a:pt x="1733" y="861"/>
                  </a:cubicBezTo>
                  <a:lnTo>
                    <a:pt x="1733" y="0"/>
                  </a:lnTo>
                  <a:cubicBezTo>
                    <a:pt x="1733" y="115"/>
                    <a:pt x="1628" y="220"/>
                    <a:pt x="1513" y="220"/>
                  </a:cubicBezTo>
                  <a:lnTo>
                    <a:pt x="221" y="220"/>
                  </a:lnTo>
                  <a:cubicBezTo>
                    <a:pt x="97" y="220"/>
                    <a:pt x="1" y="1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1748618" y="3503676"/>
              <a:ext cx="45272" cy="102073"/>
            </a:xfrm>
            <a:custGeom>
              <a:avLst/>
              <a:gdLst/>
              <a:ahLst/>
              <a:cxnLst/>
              <a:rect l="l" t="t" r="r" b="b"/>
              <a:pathLst>
                <a:path w="1724" h="3887" extrusionOk="0">
                  <a:moveTo>
                    <a:pt x="1073" y="1"/>
                  </a:moveTo>
                  <a:cubicBezTo>
                    <a:pt x="479" y="1"/>
                    <a:pt x="1" y="479"/>
                    <a:pt x="1" y="1082"/>
                  </a:cubicBezTo>
                  <a:lnTo>
                    <a:pt x="1" y="2805"/>
                  </a:lnTo>
                  <a:cubicBezTo>
                    <a:pt x="1" y="3398"/>
                    <a:pt x="479" y="3886"/>
                    <a:pt x="1073" y="3886"/>
                  </a:cubicBezTo>
                  <a:lnTo>
                    <a:pt x="1503" y="3886"/>
                  </a:lnTo>
                  <a:cubicBezTo>
                    <a:pt x="1628" y="3886"/>
                    <a:pt x="1724" y="3781"/>
                    <a:pt x="1724" y="3666"/>
                  </a:cubicBezTo>
                  <a:lnTo>
                    <a:pt x="1724" y="221"/>
                  </a:lnTo>
                  <a:cubicBezTo>
                    <a:pt x="1724" y="96"/>
                    <a:pt x="1628" y="1"/>
                    <a:pt x="1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1748382" y="3508954"/>
              <a:ext cx="45509" cy="96794"/>
            </a:xfrm>
            <a:custGeom>
              <a:avLst/>
              <a:gdLst/>
              <a:ahLst/>
              <a:cxnLst/>
              <a:rect l="l" t="t" r="r" b="b"/>
              <a:pathLst>
                <a:path w="1733" h="3686" extrusionOk="0">
                  <a:moveTo>
                    <a:pt x="460" y="1"/>
                  </a:moveTo>
                  <a:lnTo>
                    <a:pt x="460" y="1"/>
                  </a:lnTo>
                  <a:cubicBezTo>
                    <a:pt x="173" y="202"/>
                    <a:pt x="0" y="527"/>
                    <a:pt x="0" y="881"/>
                  </a:cubicBezTo>
                  <a:lnTo>
                    <a:pt x="0" y="2604"/>
                  </a:lnTo>
                  <a:cubicBezTo>
                    <a:pt x="0" y="3197"/>
                    <a:pt x="488" y="3685"/>
                    <a:pt x="1082" y="3685"/>
                  </a:cubicBezTo>
                  <a:lnTo>
                    <a:pt x="1512" y="3685"/>
                  </a:lnTo>
                  <a:cubicBezTo>
                    <a:pt x="1637" y="3685"/>
                    <a:pt x="1733" y="3580"/>
                    <a:pt x="1733" y="3465"/>
                  </a:cubicBezTo>
                  <a:lnTo>
                    <a:pt x="1733" y="3034"/>
                  </a:lnTo>
                  <a:lnTo>
                    <a:pt x="1082" y="3034"/>
                  </a:lnTo>
                  <a:cubicBezTo>
                    <a:pt x="728" y="3034"/>
                    <a:pt x="441" y="2747"/>
                    <a:pt x="441" y="2393"/>
                  </a:cubicBezTo>
                  <a:lnTo>
                    <a:pt x="441" y="240"/>
                  </a:lnTo>
                  <a:cubicBezTo>
                    <a:pt x="441" y="154"/>
                    <a:pt x="441" y="77"/>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1788087" y="3503676"/>
              <a:ext cx="56827" cy="102073"/>
            </a:xfrm>
            <a:custGeom>
              <a:avLst/>
              <a:gdLst/>
              <a:ahLst/>
              <a:cxnLst/>
              <a:rect l="l" t="t" r="r" b="b"/>
              <a:pathLst>
                <a:path w="2164" h="3887" extrusionOk="0">
                  <a:moveTo>
                    <a:pt x="0" y="1"/>
                  </a:moveTo>
                  <a:lnTo>
                    <a:pt x="0" y="3886"/>
                  </a:lnTo>
                  <a:lnTo>
                    <a:pt x="2163" y="3886"/>
                  </a:lnTo>
                  <a:lnTo>
                    <a:pt x="21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1788087" y="3588627"/>
              <a:ext cx="56827" cy="17122"/>
            </a:xfrm>
            <a:custGeom>
              <a:avLst/>
              <a:gdLst/>
              <a:ahLst/>
              <a:cxnLst/>
              <a:rect l="l" t="t" r="r" b="b"/>
              <a:pathLst>
                <a:path w="2164" h="652" extrusionOk="0">
                  <a:moveTo>
                    <a:pt x="0" y="0"/>
                  </a:moveTo>
                  <a:lnTo>
                    <a:pt x="0" y="651"/>
                  </a:lnTo>
                  <a:lnTo>
                    <a:pt x="2163" y="651"/>
                  </a:lnTo>
                  <a:lnTo>
                    <a:pt x="2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1788087" y="3605722"/>
              <a:ext cx="56827" cy="90755"/>
            </a:xfrm>
            <a:custGeom>
              <a:avLst/>
              <a:gdLst/>
              <a:ahLst/>
              <a:cxnLst/>
              <a:rect l="l" t="t" r="r" b="b"/>
              <a:pathLst>
                <a:path w="2164" h="3456" extrusionOk="0">
                  <a:moveTo>
                    <a:pt x="10" y="0"/>
                  </a:moveTo>
                  <a:lnTo>
                    <a:pt x="0" y="3235"/>
                  </a:lnTo>
                  <a:cubicBezTo>
                    <a:pt x="0" y="3350"/>
                    <a:pt x="96" y="3455"/>
                    <a:pt x="221" y="3455"/>
                  </a:cubicBezTo>
                  <a:lnTo>
                    <a:pt x="1082" y="3455"/>
                  </a:lnTo>
                  <a:cubicBezTo>
                    <a:pt x="1178" y="3445"/>
                    <a:pt x="1264" y="3388"/>
                    <a:pt x="1292" y="3292"/>
                  </a:cubicBezTo>
                  <a:lnTo>
                    <a:pt x="2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2080860" y="3548922"/>
              <a:ext cx="32195" cy="11581"/>
            </a:xfrm>
            <a:custGeom>
              <a:avLst/>
              <a:gdLst/>
              <a:ahLst/>
              <a:cxnLst/>
              <a:rect l="l" t="t" r="r" b="b"/>
              <a:pathLst>
                <a:path w="1226" h="441" extrusionOk="0">
                  <a:moveTo>
                    <a:pt x="288" y="0"/>
                  </a:moveTo>
                  <a:cubicBezTo>
                    <a:pt x="1" y="0"/>
                    <a:pt x="1" y="441"/>
                    <a:pt x="288" y="441"/>
                  </a:cubicBezTo>
                  <a:lnTo>
                    <a:pt x="939" y="441"/>
                  </a:lnTo>
                  <a:cubicBezTo>
                    <a:pt x="1226" y="441"/>
                    <a:pt x="1226"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2059510" y="3484874"/>
              <a:ext cx="27468" cy="23345"/>
            </a:xfrm>
            <a:custGeom>
              <a:avLst/>
              <a:gdLst/>
              <a:ahLst/>
              <a:cxnLst/>
              <a:rect l="l" t="t" r="r" b="b"/>
              <a:pathLst>
                <a:path w="1046" h="889" extrusionOk="0">
                  <a:moveTo>
                    <a:pt x="732" y="0"/>
                  </a:moveTo>
                  <a:cubicBezTo>
                    <a:pt x="682" y="0"/>
                    <a:pt x="630" y="20"/>
                    <a:pt x="584" y="66"/>
                  </a:cubicBezTo>
                  <a:lnTo>
                    <a:pt x="125" y="525"/>
                  </a:lnTo>
                  <a:cubicBezTo>
                    <a:pt x="0" y="659"/>
                    <a:pt x="87" y="889"/>
                    <a:pt x="278" y="889"/>
                  </a:cubicBezTo>
                  <a:cubicBezTo>
                    <a:pt x="335" y="889"/>
                    <a:pt x="393" y="870"/>
                    <a:pt x="431" y="831"/>
                  </a:cubicBezTo>
                  <a:lnTo>
                    <a:pt x="890" y="372"/>
                  </a:lnTo>
                  <a:cubicBezTo>
                    <a:pt x="1045" y="217"/>
                    <a:pt x="899"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2058723" y="3600969"/>
              <a:ext cx="27704" cy="23608"/>
            </a:xfrm>
            <a:custGeom>
              <a:avLst/>
              <a:gdLst/>
              <a:ahLst/>
              <a:cxnLst/>
              <a:rect l="l" t="t" r="r" b="b"/>
              <a:pathLst>
                <a:path w="1055" h="899" extrusionOk="0">
                  <a:moveTo>
                    <a:pt x="313" y="1"/>
                  </a:moveTo>
                  <a:cubicBezTo>
                    <a:pt x="146" y="1"/>
                    <a:pt x="0" y="218"/>
                    <a:pt x="155" y="373"/>
                  </a:cubicBezTo>
                  <a:lnTo>
                    <a:pt x="614" y="832"/>
                  </a:lnTo>
                  <a:cubicBezTo>
                    <a:pt x="652" y="870"/>
                    <a:pt x="710" y="899"/>
                    <a:pt x="767" y="899"/>
                  </a:cubicBezTo>
                  <a:cubicBezTo>
                    <a:pt x="959" y="889"/>
                    <a:pt x="1054" y="660"/>
                    <a:pt x="920" y="526"/>
                  </a:cubicBezTo>
                  <a:lnTo>
                    <a:pt x="461" y="66"/>
                  </a:lnTo>
                  <a:cubicBezTo>
                    <a:pt x="415" y="20"/>
                    <a:pt x="363"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9" name="Google Shape;1149;p46"/>
          <p:cNvSpPr txBox="1"/>
          <p:nvPr/>
        </p:nvSpPr>
        <p:spPr>
          <a:xfrm>
            <a:off x="772375" y="1668000"/>
            <a:ext cx="2157600" cy="4662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dirty="0">
                <a:solidFill>
                  <a:srgbClr val="002060"/>
                </a:solidFill>
                <a:latin typeface="HP Simplified Jpan" panose="020B0500000000000000" pitchFamily="34" charset="-128"/>
                <a:ea typeface="HP Simplified Jpan" panose="020B0500000000000000" pitchFamily="34" charset="-128"/>
                <a:cs typeface="Lexend SemiBold"/>
                <a:sym typeface="Lexend SemiBold"/>
              </a:rPr>
              <a:t>Train Distribution</a:t>
            </a:r>
            <a:endParaRPr sz="2000" dirty="0">
              <a:solidFill>
                <a:srgbClr val="002060"/>
              </a:solidFill>
              <a:latin typeface="HP Simplified Jpan" panose="020B0500000000000000" pitchFamily="34" charset="-128"/>
              <a:ea typeface="HP Simplified Jpan" panose="020B0500000000000000" pitchFamily="34" charset="-128"/>
              <a:cs typeface="Lexend SemiBold"/>
              <a:sym typeface="Lexend SemiBold"/>
            </a:endParaRPr>
          </a:p>
        </p:txBody>
      </p:sp>
      <p:sp>
        <p:nvSpPr>
          <p:cNvPr id="1151" name="Google Shape;1151;p46"/>
          <p:cNvSpPr txBox="1"/>
          <p:nvPr/>
        </p:nvSpPr>
        <p:spPr>
          <a:xfrm>
            <a:off x="5712367" y="1668000"/>
            <a:ext cx="2157900" cy="46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dirty="0">
                <a:solidFill>
                  <a:srgbClr val="002060"/>
                </a:solidFill>
                <a:latin typeface="HP Simplified Jpan" panose="020B0500000000000000" pitchFamily="34" charset="-128"/>
                <a:ea typeface="HP Simplified Jpan" panose="020B0500000000000000" pitchFamily="34" charset="-128"/>
                <a:cs typeface="Lexend SemiBold"/>
                <a:sym typeface="Lexend SemiBold"/>
              </a:rPr>
              <a:t>Test Distribution</a:t>
            </a:r>
            <a:endParaRPr sz="2000" dirty="0">
              <a:solidFill>
                <a:srgbClr val="002060"/>
              </a:solidFill>
              <a:latin typeface="HP Simplified Jpan" panose="020B0500000000000000" pitchFamily="34" charset="-128"/>
              <a:ea typeface="HP Simplified Jpan" panose="020B0500000000000000" pitchFamily="34" charset="-128"/>
              <a:cs typeface="Lexend SemiBold"/>
              <a:sym typeface="Lexend SemiBold"/>
            </a:endParaRPr>
          </a:p>
        </p:txBody>
      </p:sp>
      <p:grpSp>
        <p:nvGrpSpPr>
          <p:cNvPr id="1185" name="Google Shape;1185;p46"/>
          <p:cNvGrpSpPr/>
          <p:nvPr/>
        </p:nvGrpSpPr>
        <p:grpSpPr>
          <a:xfrm>
            <a:off x="7900335" y="2717875"/>
            <a:ext cx="1535586" cy="2687133"/>
            <a:chOff x="7900335" y="2717875"/>
            <a:chExt cx="1535586" cy="2687133"/>
          </a:xfrm>
        </p:grpSpPr>
        <p:grpSp>
          <p:nvGrpSpPr>
            <p:cNvPr id="1186" name="Google Shape;1186;p46"/>
            <p:cNvGrpSpPr/>
            <p:nvPr/>
          </p:nvGrpSpPr>
          <p:grpSpPr>
            <a:xfrm>
              <a:off x="7900335" y="2907357"/>
              <a:ext cx="1535586" cy="2497651"/>
              <a:chOff x="311350" y="2202355"/>
              <a:chExt cx="1913026" cy="3111562"/>
            </a:xfrm>
          </p:grpSpPr>
          <p:sp>
            <p:nvSpPr>
              <p:cNvPr id="1187" name="Google Shape;1187;p46"/>
              <p:cNvSpPr/>
              <p:nvPr/>
            </p:nvSpPr>
            <p:spPr>
              <a:xfrm>
                <a:off x="1782417" y="4099918"/>
                <a:ext cx="392307" cy="1176849"/>
              </a:xfrm>
              <a:custGeom>
                <a:avLst/>
                <a:gdLst/>
                <a:ahLst/>
                <a:cxnLst/>
                <a:rect l="l" t="t" r="r" b="b"/>
                <a:pathLst>
                  <a:path w="10999" h="32995" extrusionOk="0">
                    <a:moveTo>
                      <a:pt x="10082" y="0"/>
                    </a:moveTo>
                    <a:lnTo>
                      <a:pt x="1" y="4143"/>
                    </a:lnTo>
                    <a:cubicBezTo>
                      <a:pt x="1834" y="12831"/>
                      <a:pt x="2310" y="24306"/>
                      <a:pt x="2310" y="32994"/>
                    </a:cubicBezTo>
                    <a:lnTo>
                      <a:pt x="9166" y="32994"/>
                    </a:lnTo>
                    <a:cubicBezTo>
                      <a:pt x="9642" y="24306"/>
                      <a:pt x="10999" y="10082"/>
                      <a:pt x="10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361036" y="4067210"/>
                <a:ext cx="392307" cy="1242228"/>
              </a:xfrm>
              <a:custGeom>
                <a:avLst/>
                <a:gdLst/>
                <a:ahLst/>
                <a:cxnLst/>
                <a:rect l="l" t="t" r="r" b="b"/>
                <a:pathLst>
                  <a:path w="10999" h="34828" extrusionOk="0">
                    <a:moveTo>
                      <a:pt x="441" y="1"/>
                    </a:moveTo>
                    <a:cubicBezTo>
                      <a:pt x="1" y="10082"/>
                      <a:pt x="1357" y="26139"/>
                      <a:pt x="1834" y="34828"/>
                    </a:cubicBezTo>
                    <a:lnTo>
                      <a:pt x="8689" y="34828"/>
                    </a:lnTo>
                    <a:cubicBezTo>
                      <a:pt x="8689" y="26139"/>
                      <a:pt x="9166" y="14665"/>
                      <a:pt x="10999" y="5976"/>
                    </a:cubicBezTo>
                    <a:lnTo>
                      <a:pt x="4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311350" y="3537711"/>
                <a:ext cx="1913026" cy="1776206"/>
              </a:xfrm>
              <a:custGeom>
                <a:avLst/>
                <a:gdLst/>
                <a:ahLst/>
                <a:cxnLst/>
                <a:rect l="l" t="t" r="r" b="b"/>
                <a:pathLst>
                  <a:path w="53635" h="49799" extrusionOk="0">
                    <a:moveTo>
                      <a:pt x="32162" y="0"/>
                    </a:moveTo>
                    <a:cubicBezTo>
                      <a:pt x="31055" y="0"/>
                      <a:pt x="29954" y="54"/>
                      <a:pt x="28889" y="182"/>
                    </a:cubicBezTo>
                    <a:lnTo>
                      <a:pt x="15141" y="182"/>
                    </a:lnTo>
                    <a:cubicBezTo>
                      <a:pt x="10999" y="1098"/>
                      <a:pt x="7333" y="4324"/>
                      <a:pt x="5060" y="7514"/>
                    </a:cubicBezTo>
                    <a:cubicBezTo>
                      <a:pt x="3227" y="9823"/>
                      <a:pt x="2310" y="12573"/>
                      <a:pt x="917" y="14846"/>
                    </a:cubicBezTo>
                    <a:lnTo>
                      <a:pt x="1" y="27237"/>
                    </a:lnTo>
                    <a:lnTo>
                      <a:pt x="5976" y="28153"/>
                    </a:lnTo>
                    <a:cubicBezTo>
                      <a:pt x="8249" y="35485"/>
                      <a:pt x="8249" y="37758"/>
                      <a:pt x="8726" y="40984"/>
                    </a:cubicBezTo>
                    <a:cubicBezTo>
                      <a:pt x="9499" y="48312"/>
                      <a:pt x="13192" y="49799"/>
                      <a:pt x="22028" y="49799"/>
                    </a:cubicBezTo>
                    <a:cubicBezTo>
                      <a:pt x="23669" y="49799"/>
                      <a:pt x="25486" y="49748"/>
                      <a:pt x="27496" y="49673"/>
                    </a:cubicBezTo>
                    <a:cubicBezTo>
                      <a:pt x="35305" y="49233"/>
                      <a:pt x="43553" y="47400"/>
                      <a:pt x="43553" y="45567"/>
                    </a:cubicBezTo>
                    <a:cubicBezTo>
                      <a:pt x="43553" y="45567"/>
                      <a:pt x="44470" y="41424"/>
                      <a:pt x="44910" y="39151"/>
                    </a:cubicBezTo>
                    <a:cubicBezTo>
                      <a:pt x="45826" y="34569"/>
                      <a:pt x="47659" y="28593"/>
                      <a:pt x="49052" y="24487"/>
                    </a:cubicBezTo>
                    <a:lnTo>
                      <a:pt x="53635" y="24011"/>
                    </a:lnTo>
                    <a:cubicBezTo>
                      <a:pt x="51802" y="17595"/>
                      <a:pt x="50409" y="9823"/>
                      <a:pt x="48136" y="7074"/>
                    </a:cubicBezTo>
                    <a:cubicBezTo>
                      <a:pt x="45826" y="3408"/>
                      <a:pt x="43993" y="1575"/>
                      <a:pt x="39887" y="658"/>
                    </a:cubicBezTo>
                    <a:cubicBezTo>
                      <a:pt x="37598" y="320"/>
                      <a:pt x="34866" y="0"/>
                      <a:pt x="32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769010" y="3332332"/>
                <a:ext cx="997727" cy="406431"/>
              </a:xfrm>
              <a:custGeom>
                <a:avLst/>
                <a:gdLst/>
                <a:ahLst/>
                <a:cxnLst/>
                <a:rect l="l" t="t" r="r" b="b"/>
                <a:pathLst>
                  <a:path w="27973" h="11395" extrusionOk="0">
                    <a:moveTo>
                      <a:pt x="10082" y="1"/>
                    </a:moveTo>
                    <a:cubicBezTo>
                      <a:pt x="9642" y="1357"/>
                      <a:pt x="9166" y="3667"/>
                      <a:pt x="8726" y="5940"/>
                    </a:cubicBezTo>
                    <a:lnTo>
                      <a:pt x="2310" y="5940"/>
                    </a:lnTo>
                    <a:lnTo>
                      <a:pt x="1" y="6856"/>
                    </a:lnTo>
                    <a:cubicBezTo>
                      <a:pt x="4081" y="9851"/>
                      <a:pt x="9112" y="11394"/>
                      <a:pt x="14158" y="11394"/>
                    </a:cubicBezTo>
                    <a:cubicBezTo>
                      <a:pt x="17636" y="11394"/>
                      <a:pt x="21121" y="10661"/>
                      <a:pt x="24307" y="9166"/>
                    </a:cubicBezTo>
                    <a:cubicBezTo>
                      <a:pt x="25663" y="8689"/>
                      <a:pt x="26580" y="7773"/>
                      <a:pt x="27973" y="6856"/>
                    </a:cubicBezTo>
                    <a:cubicBezTo>
                      <a:pt x="27973" y="6856"/>
                      <a:pt x="26140" y="5940"/>
                      <a:pt x="20164" y="5940"/>
                    </a:cubicBezTo>
                    <a:cubicBezTo>
                      <a:pt x="19724" y="5500"/>
                      <a:pt x="19247" y="5500"/>
                      <a:pt x="19247" y="5500"/>
                    </a:cubicBezTo>
                    <a:cubicBezTo>
                      <a:pt x="18331" y="3667"/>
                      <a:pt x="17891" y="1357"/>
                      <a:pt x="17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769010" y="2268163"/>
                <a:ext cx="980714" cy="1135368"/>
              </a:xfrm>
              <a:custGeom>
                <a:avLst/>
                <a:gdLst/>
                <a:ahLst/>
                <a:cxnLst/>
                <a:rect l="l" t="t" r="r" b="b"/>
                <a:pathLst>
                  <a:path w="27496" h="31832" extrusionOk="0">
                    <a:moveTo>
                      <a:pt x="11541" y="1"/>
                    </a:moveTo>
                    <a:cubicBezTo>
                      <a:pt x="9144" y="1"/>
                      <a:pt x="2417" y="614"/>
                      <a:pt x="917" y="7363"/>
                    </a:cubicBezTo>
                    <a:cubicBezTo>
                      <a:pt x="1" y="11945"/>
                      <a:pt x="917" y="19277"/>
                      <a:pt x="2310" y="22943"/>
                    </a:cubicBezTo>
                    <a:cubicBezTo>
                      <a:pt x="2750" y="24777"/>
                      <a:pt x="3227" y="26170"/>
                      <a:pt x="4143" y="27526"/>
                    </a:cubicBezTo>
                    <a:cubicBezTo>
                      <a:pt x="6979" y="30834"/>
                      <a:pt x="10301" y="31832"/>
                      <a:pt x="13231" y="31832"/>
                    </a:cubicBezTo>
                    <a:cubicBezTo>
                      <a:pt x="15985" y="31832"/>
                      <a:pt x="18392" y="30950"/>
                      <a:pt x="19724" y="30276"/>
                    </a:cubicBezTo>
                    <a:cubicBezTo>
                      <a:pt x="21557" y="29359"/>
                      <a:pt x="22913" y="28003"/>
                      <a:pt x="23830" y="26170"/>
                    </a:cubicBezTo>
                    <a:cubicBezTo>
                      <a:pt x="26140" y="21110"/>
                      <a:pt x="27056" y="16088"/>
                      <a:pt x="26140" y="10589"/>
                    </a:cubicBezTo>
                    <a:cubicBezTo>
                      <a:pt x="26140" y="10589"/>
                      <a:pt x="27496" y="31"/>
                      <a:pt x="12392" y="31"/>
                    </a:cubicBezTo>
                    <a:cubicBezTo>
                      <a:pt x="12392" y="31"/>
                      <a:pt x="12073" y="1"/>
                      <a:pt x="115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1684365" y="2743909"/>
                <a:ext cx="98086" cy="179158"/>
              </a:xfrm>
              <a:custGeom>
                <a:avLst/>
                <a:gdLst/>
                <a:ahLst/>
                <a:cxnLst/>
                <a:rect l="l" t="t" r="r" b="b"/>
                <a:pathLst>
                  <a:path w="2750" h="5023" extrusionOk="0">
                    <a:moveTo>
                      <a:pt x="1393" y="1"/>
                    </a:moveTo>
                    <a:lnTo>
                      <a:pt x="477" y="917"/>
                    </a:lnTo>
                    <a:lnTo>
                      <a:pt x="0" y="4583"/>
                    </a:lnTo>
                    <a:cubicBezTo>
                      <a:pt x="477" y="5023"/>
                      <a:pt x="1393" y="5023"/>
                      <a:pt x="1833" y="5023"/>
                    </a:cubicBezTo>
                    <a:cubicBezTo>
                      <a:pt x="2310" y="4583"/>
                      <a:pt x="2310" y="4106"/>
                      <a:pt x="2310" y="3190"/>
                    </a:cubicBezTo>
                    <a:cubicBezTo>
                      <a:pt x="2750" y="2750"/>
                      <a:pt x="2750" y="2273"/>
                      <a:pt x="2750" y="1834"/>
                    </a:cubicBezTo>
                    <a:cubicBezTo>
                      <a:pt x="2750" y="1357"/>
                      <a:pt x="2750" y="917"/>
                      <a:pt x="2310" y="440"/>
                    </a:cubicBezTo>
                    <a:cubicBezTo>
                      <a:pt x="1833" y="440"/>
                      <a:pt x="1393" y="1"/>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736338" y="2743909"/>
                <a:ext cx="98086" cy="179158"/>
              </a:xfrm>
              <a:custGeom>
                <a:avLst/>
                <a:gdLst/>
                <a:ahLst/>
                <a:cxnLst/>
                <a:rect l="l" t="t" r="r" b="b"/>
                <a:pathLst>
                  <a:path w="2750" h="5023" extrusionOk="0">
                    <a:moveTo>
                      <a:pt x="1393" y="1"/>
                    </a:moveTo>
                    <a:cubicBezTo>
                      <a:pt x="917" y="1"/>
                      <a:pt x="477" y="440"/>
                      <a:pt x="0" y="440"/>
                    </a:cubicBezTo>
                    <a:lnTo>
                      <a:pt x="0" y="1834"/>
                    </a:lnTo>
                    <a:lnTo>
                      <a:pt x="0" y="3190"/>
                    </a:lnTo>
                    <a:cubicBezTo>
                      <a:pt x="0" y="4106"/>
                      <a:pt x="477" y="4583"/>
                      <a:pt x="917" y="5023"/>
                    </a:cubicBezTo>
                    <a:cubicBezTo>
                      <a:pt x="1393" y="5023"/>
                      <a:pt x="1833" y="5023"/>
                      <a:pt x="2310" y="4583"/>
                    </a:cubicBezTo>
                    <a:cubicBezTo>
                      <a:pt x="2310" y="4583"/>
                      <a:pt x="2750" y="2750"/>
                      <a:pt x="1833" y="917"/>
                    </a:cubicBezTo>
                    <a:cubicBezTo>
                      <a:pt x="1833" y="917"/>
                      <a:pt x="1833" y="440"/>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661327" y="2202355"/>
                <a:ext cx="1088394" cy="574282"/>
              </a:xfrm>
              <a:custGeom>
                <a:avLst/>
                <a:gdLst/>
                <a:ahLst/>
                <a:cxnLst/>
                <a:rect l="l" t="t" r="r" b="b"/>
                <a:pathLst>
                  <a:path w="30515" h="16101" extrusionOk="0">
                    <a:moveTo>
                      <a:pt x="16510" y="0"/>
                    </a:moveTo>
                    <a:cubicBezTo>
                      <a:pt x="0" y="0"/>
                      <a:pt x="2622" y="13436"/>
                      <a:pt x="3936" y="16100"/>
                    </a:cubicBezTo>
                    <a:cubicBezTo>
                      <a:pt x="6246" y="15184"/>
                      <a:pt x="6686" y="12874"/>
                      <a:pt x="8519" y="11517"/>
                    </a:cubicBezTo>
                    <a:lnTo>
                      <a:pt x="8519" y="11517"/>
                    </a:lnTo>
                    <a:cubicBezTo>
                      <a:pt x="8079" y="12434"/>
                      <a:pt x="8079" y="13350"/>
                      <a:pt x="7602" y="13790"/>
                    </a:cubicBezTo>
                    <a:cubicBezTo>
                      <a:pt x="10352" y="13790"/>
                      <a:pt x="13578" y="12874"/>
                      <a:pt x="15851" y="11517"/>
                    </a:cubicBezTo>
                    <a:cubicBezTo>
                      <a:pt x="18161" y="9684"/>
                      <a:pt x="19994" y="7375"/>
                      <a:pt x="20433" y="5102"/>
                    </a:cubicBezTo>
                    <a:cubicBezTo>
                      <a:pt x="21350" y="7375"/>
                      <a:pt x="22266" y="10124"/>
                      <a:pt x="24099" y="12434"/>
                    </a:cubicBezTo>
                    <a:cubicBezTo>
                      <a:pt x="25016" y="13350"/>
                      <a:pt x="26409" y="14707"/>
                      <a:pt x="27765" y="15623"/>
                    </a:cubicBezTo>
                    <a:cubicBezTo>
                      <a:pt x="28242" y="15623"/>
                      <a:pt x="29159" y="16100"/>
                      <a:pt x="29599" y="16100"/>
                    </a:cubicBezTo>
                    <a:cubicBezTo>
                      <a:pt x="30515" y="15623"/>
                      <a:pt x="30515" y="14267"/>
                      <a:pt x="30515" y="13790"/>
                    </a:cubicBezTo>
                    <a:cubicBezTo>
                      <a:pt x="30515" y="3269"/>
                      <a:pt x="24576" y="43"/>
                      <a:pt x="18161" y="43"/>
                    </a:cubicBezTo>
                    <a:cubicBezTo>
                      <a:pt x="17590" y="14"/>
                      <a:pt x="17040" y="0"/>
                      <a:pt x="16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769010" y="2776617"/>
                <a:ext cx="32743" cy="113779"/>
              </a:xfrm>
              <a:custGeom>
                <a:avLst/>
                <a:gdLst/>
                <a:ahLst/>
                <a:cxnLst/>
                <a:rect l="l" t="t" r="r" b="b"/>
                <a:pathLst>
                  <a:path w="918" h="3190" extrusionOk="0">
                    <a:moveTo>
                      <a:pt x="1" y="0"/>
                    </a:moveTo>
                    <a:lnTo>
                      <a:pt x="1" y="0"/>
                    </a:lnTo>
                    <a:cubicBezTo>
                      <a:pt x="477" y="917"/>
                      <a:pt x="917" y="2273"/>
                      <a:pt x="477" y="3189"/>
                    </a:cubicBezTo>
                    <a:lnTo>
                      <a:pt x="917" y="3189"/>
                    </a:lnTo>
                    <a:cubicBezTo>
                      <a:pt x="917" y="2273"/>
                      <a:pt x="917" y="91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769010" y="2824984"/>
                <a:ext cx="32743" cy="49720"/>
              </a:xfrm>
              <a:custGeom>
                <a:avLst/>
                <a:gdLst/>
                <a:ahLst/>
                <a:cxnLst/>
                <a:rect l="l" t="t" r="r" b="b"/>
                <a:pathLst>
                  <a:path w="918" h="1394" extrusionOk="0">
                    <a:moveTo>
                      <a:pt x="477" y="0"/>
                    </a:moveTo>
                    <a:cubicBezTo>
                      <a:pt x="1" y="477"/>
                      <a:pt x="1" y="917"/>
                      <a:pt x="1" y="1394"/>
                    </a:cubicBezTo>
                    <a:cubicBezTo>
                      <a:pt x="1" y="917"/>
                      <a:pt x="477" y="477"/>
                      <a:pt x="917" y="477"/>
                    </a:cubicBezTo>
                    <a:cubicBezTo>
                      <a:pt x="917" y="477"/>
                      <a:pt x="917"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1701343" y="2776617"/>
                <a:ext cx="48401" cy="113779"/>
              </a:xfrm>
              <a:custGeom>
                <a:avLst/>
                <a:gdLst/>
                <a:ahLst/>
                <a:cxnLst/>
                <a:rect l="l" t="t" r="r" b="b"/>
                <a:pathLst>
                  <a:path w="1357" h="3190" extrusionOk="0">
                    <a:moveTo>
                      <a:pt x="917" y="0"/>
                    </a:moveTo>
                    <a:cubicBezTo>
                      <a:pt x="441" y="917"/>
                      <a:pt x="1" y="2273"/>
                      <a:pt x="441" y="3189"/>
                    </a:cubicBezTo>
                    <a:cubicBezTo>
                      <a:pt x="441" y="2273"/>
                      <a:pt x="441" y="1356"/>
                      <a:pt x="917" y="440"/>
                    </a:cubicBezTo>
                    <a:cubicBezTo>
                      <a:pt x="1357" y="0"/>
                      <a:pt x="917"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1701343" y="2841997"/>
                <a:ext cx="48401" cy="32707"/>
              </a:xfrm>
              <a:custGeom>
                <a:avLst/>
                <a:gdLst/>
                <a:ahLst/>
                <a:cxnLst/>
                <a:rect l="l" t="t" r="r" b="b"/>
                <a:pathLst>
                  <a:path w="1357" h="917" extrusionOk="0">
                    <a:moveTo>
                      <a:pt x="441" y="0"/>
                    </a:moveTo>
                    <a:cubicBezTo>
                      <a:pt x="1" y="0"/>
                      <a:pt x="917" y="440"/>
                      <a:pt x="917" y="440"/>
                    </a:cubicBezTo>
                    <a:cubicBezTo>
                      <a:pt x="917" y="440"/>
                      <a:pt x="917" y="917"/>
                      <a:pt x="1357" y="917"/>
                    </a:cubicBezTo>
                    <a:cubicBezTo>
                      <a:pt x="1357" y="440"/>
                      <a:pt x="917"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1226670" y="2874670"/>
                <a:ext cx="49720" cy="186256"/>
              </a:xfrm>
              <a:custGeom>
                <a:avLst/>
                <a:gdLst/>
                <a:ahLst/>
                <a:cxnLst/>
                <a:rect l="l" t="t" r="r" b="b"/>
                <a:pathLst>
                  <a:path w="1394" h="5222" extrusionOk="0">
                    <a:moveTo>
                      <a:pt x="478" y="1"/>
                    </a:moveTo>
                    <a:lnTo>
                      <a:pt x="478" y="1357"/>
                    </a:lnTo>
                    <a:cubicBezTo>
                      <a:pt x="478" y="1834"/>
                      <a:pt x="917" y="3190"/>
                      <a:pt x="917" y="3667"/>
                    </a:cubicBezTo>
                    <a:lnTo>
                      <a:pt x="917" y="4583"/>
                    </a:lnTo>
                    <a:cubicBezTo>
                      <a:pt x="917" y="4583"/>
                      <a:pt x="478" y="4583"/>
                      <a:pt x="1" y="5023"/>
                    </a:cubicBezTo>
                    <a:cubicBezTo>
                      <a:pt x="142" y="5164"/>
                      <a:pt x="321" y="5221"/>
                      <a:pt x="503" y="5221"/>
                    </a:cubicBezTo>
                    <a:cubicBezTo>
                      <a:pt x="939" y="5221"/>
                      <a:pt x="1394" y="4893"/>
                      <a:pt x="1394" y="4583"/>
                    </a:cubicBezTo>
                    <a:cubicBezTo>
                      <a:pt x="1394" y="2750"/>
                      <a:pt x="917" y="1357"/>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1472531" y="2841997"/>
                <a:ext cx="130793" cy="65414"/>
              </a:xfrm>
              <a:custGeom>
                <a:avLst/>
                <a:gdLst/>
                <a:ahLst/>
                <a:cxnLst/>
                <a:rect l="l" t="t" r="r" b="b"/>
                <a:pathLst>
                  <a:path w="3667" h="1834" extrusionOk="0">
                    <a:moveTo>
                      <a:pt x="440" y="0"/>
                    </a:moveTo>
                    <a:cubicBezTo>
                      <a:pt x="0" y="0"/>
                      <a:pt x="0" y="440"/>
                      <a:pt x="0" y="440"/>
                    </a:cubicBezTo>
                    <a:cubicBezTo>
                      <a:pt x="440" y="1356"/>
                      <a:pt x="1356" y="1833"/>
                      <a:pt x="2273" y="1833"/>
                    </a:cubicBezTo>
                    <a:cubicBezTo>
                      <a:pt x="3666" y="917"/>
                      <a:pt x="917"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1422809" y="2955744"/>
                <a:ext cx="147806" cy="45298"/>
              </a:xfrm>
              <a:custGeom>
                <a:avLst/>
                <a:gdLst/>
                <a:ahLst/>
                <a:cxnLst/>
                <a:rect l="l" t="t" r="r" b="b"/>
                <a:pathLst>
                  <a:path w="4144" h="1270" extrusionOk="0">
                    <a:moveTo>
                      <a:pt x="1" y="0"/>
                    </a:moveTo>
                    <a:cubicBezTo>
                      <a:pt x="462" y="923"/>
                      <a:pt x="1156" y="1270"/>
                      <a:pt x="1909" y="1270"/>
                    </a:cubicBezTo>
                    <a:cubicBezTo>
                      <a:pt x="2651" y="1270"/>
                      <a:pt x="3452" y="932"/>
                      <a:pt x="4144" y="477"/>
                    </a:cubicBezTo>
                    <a:cubicBezTo>
                      <a:pt x="4144" y="0"/>
                      <a:pt x="3667" y="0"/>
                      <a:pt x="3667" y="0"/>
                    </a:cubicBezTo>
                    <a:cubicBezTo>
                      <a:pt x="3209" y="459"/>
                      <a:pt x="2640" y="688"/>
                      <a:pt x="2072" y="688"/>
                    </a:cubicBezTo>
                    <a:cubicBezTo>
                      <a:pt x="1504" y="688"/>
                      <a:pt x="936" y="459"/>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949456" y="2841997"/>
                <a:ext cx="113815" cy="65414"/>
              </a:xfrm>
              <a:custGeom>
                <a:avLst/>
                <a:gdLst/>
                <a:ahLst/>
                <a:cxnLst/>
                <a:rect l="l" t="t" r="r" b="b"/>
                <a:pathLst>
                  <a:path w="3191" h="1834" extrusionOk="0">
                    <a:moveTo>
                      <a:pt x="2274" y="0"/>
                    </a:moveTo>
                    <a:cubicBezTo>
                      <a:pt x="1834" y="0"/>
                      <a:pt x="1834" y="440"/>
                      <a:pt x="1357" y="440"/>
                    </a:cubicBezTo>
                    <a:cubicBezTo>
                      <a:pt x="917" y="440"/>
                      <a:pt x="1" y="917"/>
                      <a:pt x="1" y="1356"/>
                    </a:cubicBezTo>
                    <a:cubicBezTo>
                      <a:pt x="1" y="1356"/>
                      <a:pt x="1" y="1833"/>
                      <a:pt x="441" y="1833"/>
                    </a:cubicBezTo>
                    <a:cubicBezTo>
                      <a:pt x="1357" y="1833"/>
                      <a:pt x="2274" y="1356"/>
                      <a:pt x="2750" y="917"/>
                    </a:cubicBezTo>
                    <a:cubicBezTo>
                      <a:pt x="3190" y="440"/>
                      <a:pt x="27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954699" y="2955744"/>
                <a:ext cx="141243" cy="47723"/>
              </a:xfrm>
              <a:custGeom>
                <a:avLst/>
                <a:gdLst/>
                <a:ahLst/>
                <a:cxnLst/>
                <a:rect l="l" t="t" r="r" b="b"/>
                <a:pathLst>
                  <a:path w="3960" h="1338" extrusionOk="0">
                    <a:moveTo>
                      <a:pt x="196" y="265"/>
                    </a:moveTo>
                    <a:cubicBezTo>
                      <a:pt x="98" y="265"/>
                      <a:pt x="1" y="477"/>
                      <a:pt x="294" y="477"/>
                    </a:cubicBezTo>
                    <a:cubicBezTo>
                      <a:pt x="294" y="318"/>
                      <a:pt x="245" y="265"/>
                      <a:pt x="196" y="265"/>
                    </a:cubicBezTo>
                    <a:close/>
                    <a:moveTo>
                      <a:pt x="3520" y="0"/>
                    </a:moveTo>
                    <a:cubicBezTo>
                      <a:pt x="3282" y="697"/>
                      <a:pt x="2704" y="926"/>
                      <a:pt x="2072" y="926"/>
                    </a:cubicBezTo>
                    <a:cubicBezTo>
                      <a:pt x="1440" y="926"/>
                      <a:pt x="752" y="697"/>
                      <a:pt x="294" y="477"/>
                    </a:cubicBezTo>
                    <a:lnTo>
                      <a:pt x="294" y="477"/>
                    </a:lnTo>
                    <a:cubicBezTo>
                      <a:pt x="795" y="978"/>
                      <a:pt x="1571" y="1337"/>
                      <a:pt x="2321" y="1337"/>
                    </a:cubicBezTo>
                    <a:cubicBezTo>
                      <a:pt x="2942" y="1337"/>
                      <a:pt x="3545" y="1091"/>
                      <a:pt x="3960" y="477"/>
                    </a:cubicBezTo>
                    <a:cubicBezTo>
                      <a:pt x="3960" y="0"/>
                      <a:pt x="3960" y="0"/>
                      <a:pt x="3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1226670" y="3103519"/>
                <a:ext cx="82428" cy="113779"/>
              </a:xfrm>
              <a:custGeom>
                <a:avLst/>
                <a:gdLst/>
                <a:ahLst/>
                <a:cxnLst/>
                <a:rect l="l" t="t" r="r" b="b"/>
                <a:pathLst>
                  <a:path w="2311" h="3190" extrusionOk="0">
                    <a:moveTo>
                      <a:pt x="1834" y="0"/>
                    </a:moveTo>
                    <a:cubicBezTo>
                      <a:pt x="917" y="0"/>
                      <a:pt x="478" y="440"/>
                      <a:pt x="478" y="440"/>
                    </a:cubicBezTo>
                    <a:cubicBezTo>
                      <a:pt x="1" y="917"/>
                      <a:pt x="478" y="1357"/>
                      <a:pt x="478" y="1833"/>
                    </a:cubicBezTo>
                    <a:cubicBezTo>
                      <a:pt x="478" y="2273"/>
                      <a:pt x="478" y="2750"/>
                      <a:pt x="917" y="3190"/>
                    </a:cubicBezTo>
                    <a:cubicBezTo>
                      <a:pt x="1834" y="3190"/>
                      <a:pt x="2311" y="2273"/>
                      <a:pt x="2311" y="1833"/>
                    </a:cubicBezTo>
                    <a:cubicBezTo>
                      <a:pt x="2311" y="1357"/>
                      <a:pt x="2311" y="44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6"/>
            <p:cNvSpPr/>
            <p:nvPr/>
          </p:nvSpPr>
          <p:spPr>
            <a:xfrm>
              <a:off x="8547075" y="2717875"/>
              <a:ext cx="242100" cy="24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1D2DAF9-6C99-4906-0FFD-44AD51696BB1}"/>
              </a:ext>
            </a:extLst>
          </p:cNvPr>
          <p:cNvPicPr>
            <a:picLocks noChangeAspect="1"/>
          </p:cNvPicPr>
          <p:nvPr/>
        </p:nvPicPr>
        <p:blipFill>
          <a:blip r:embed="rId3"/>
          <a:stretch>
            <a:fillRect/>
          </a:stretch>
        </p:blipFill>
        <p:spPr>
          <a:xfrm>
            <a:off x="854481" y="2070341"/>
            <a:ext cx="2498702" cy="2560934"/>
          </a:xfrm>
          <a:prstGeom prst="rect">
            <a:avLst/>
          </a:prstGeom>
        </p:spPr>
      </p:pic>
      <p:pic>
        <p:nvPicPr>
          <p:cNvPr id="5" name="Picture 4">
            <a:extLst>
              <a:ext uri="{FF2B5EF4-FFF2-40B4-BE49-F238E27FC236}">
                <a16:creationId xmlns:a16="http://schemas.microsoft.com/office/drawing/2014/main" id="{D5B0F801-96A0-F7D2-541D-7B7ED8E17DFD}"/>
              </a:ext>
            </a:extLst>
          </p:cNvPr>
          <p:cNvPicPr>
            <a:picLocks noChangeAspect="1"/>
          </p:cNvPicPr>
          <p:nvPr/>
        </p:nvPicPr>
        <p:blipFill>
          <a:blip r:embed="rId4"/>
          <a:stretch>
            <a:fillRect/>
          </a:stretch>
        </p:blipFill>
        <p:spPr>
          <a:xfrm>
            <a:off x="5348061" y="2175408"/>
            <a:ext cx="2492078" cy="2448267"/>
          </a:xfrm>
          <a:prstGeom prst="rect">
            <a:avLst/>
          </a:prstGeom>
        </p:spPr>
      </p:pic>
      <p:sp>
        <p:nvSpPr>
          <p:cNvPr id="6" name="Rectangle: Top Corners Rounded 5">
            <a:extLst>
              <a:ext uri="{FF2B5EF4-FFF2-40B4-BE49-F238E27FC236}">
                <a16:creationId xmlns:a16="http://schemas.microsoft.com/office/drawing/2014/main" id="{08565E7E-29FA-0556-CB4E-252B6A505CAB}"/>
              </a:ext>
            </a:extLst>
          </p:cNvPr>
          <p:cNvSpPr/>
          <p:nvPr/>
        </p:nvSpPr>
        <p:spPr>
          <a:xfrm>
            <a:off x="3428528" y="1905163"/>
            <a:ext cx="1879678" cy="3003268"/>
          </a:xfrm>
          <a:prstGeom prst="round2Same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B050"/>
                </a:solidFill>
                <a:latin typeface="Mongolian Baiti" panose="03000500000000000000" pitchFamily="66" charset="0"/>
                <a:cs typeface="Mongolian Baiti" panose="03000500000000000000" pitchFamily="66" charset="0"/>
              </a:rPr>
              <a:t>In this case, the metric I will use is the </a:t>
            </a:r>
            <a:r>
              <a:rPr lang="en-US" sz="1200" b="1" dirty="0">
                <a:solidFill>
                  <a:srgbClr val="00B050"/>
                </a:solidFill>
                <a:latin typeface="Mongolian Baiti" panose="03000500000000000000" pitchFamily="66" charset="0"/>
                <a:cs typeface="Mongolian Baiti" panose="03000500000000000000" pitchFamily="66" charset="0"/>
              </a:rPr>
              <a:t>RECALL SCORE</a:t>
            </a:r>
            <a:r>
              <a:rPr lang="en-US" sz="1200" dirty="0">
                <a:solidFill>
                  <a:srgbClr val="00B050"/>
                </a:solidFill>
                <a:latin typeface="Mongolian Baiti" panose="03000500000000000000" pitchFamily="66" charset="0"/>
                <a:cs typeface="Mongolian Baiti" panose="03000500000000000000" pitchFamily="66" charset="0"/>
              </a:rPr>
              <a:t>, given that the target data is imbalanced. I opted for recall because </a:t>
            </a:r>
            <a:r>
              <a:rPr lang="en-US" b="1" dirty="0">
                <a:solidFill>
                  <a:srgbClr val="00B050"/>
                </a:solidFill>
                <a:latin typeface="Mongolian Baiti" panose="03000500000000000000" pitchFamily="66" charset="0"/>
                <a:cs typeface="Mongolian Baiti" panose="03000500000000000000" pitchFamily="66" charset="0"/>
              </a:rPr>
              <a:t>my goal is to ensure that the model is sensitive to potential cases of sleep disorders, encompassing both Sleep Apnea and Insomnia</a:t>
            </a:r>
            <a:r>
              <a:rPr lang="en-US" sz="1200" dirty="0">
                <a:solidFill>
                  <a:srgbClr val="00B050"/>
                </a:solidFill>
                <a:latin typeface="Mongolian Baiti" panose="03000500000000000000" pitchFamily="66" charset="0"/>
                <a:cs typeface="Mongolian Baiti" panose="03000500000000000000" pitchFamily="66" charset="0"/>
              </a:rPr>
              <a:t>.</a:t>
            </a:r>
            <a:endParaRPr lang="en-US" dirty="0">
              <a:solidFill>
                <a:srgbClr val="00B050"/>
              </a:solidFill>
            </a:endParaRPr>
          </a:p>
        </p:txBody>
      </p:sp>
      <p:sp>
        <p:nvSpPr>
          <p:cNvPr id="7" name="Rectangle: Top Corners Rounded 6">
            <a:extLst>
              <a:ext uri="{FF2B5EF4-FFF2-40B4-BE49-F238E27FC236}">
                <a16:creationId xmlns:a16="http://schemas.microsoft.com/office/drawing/2014/main" id="{BA8F8AAC-F7A7-4B73-0DBD-6B8786C5272F}"/>
              </a:ext>
            </a:extLst>
          </p:cNvPr>
          <p:cNvSpPr/>
          <p:nvPr/>
        </p:nvSpPr>
        <p:spPr>
          <a:xfrm>
            <a:off x="1820174" y="1248400"/>
            <a:ext cx="5214433" cy="466200"/>
          </a:xfrm>
          <a:prstGeom prst="round2Same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P Simplified Jpan" panose="020B0500000000000000" pitchFamily="34" charset="-128"/>
                <a:ea typeface="HP Simplified Jpan" panose="020B0500000000000000" pitchFamily="34" charset="-128"/>
              </a:rPr>
              <a:t>The train and test results show no significant differences</a:t>
            </a:r>
            <a:endParaRPr lang="en-ID" b="1" dirty="0">
              <a:latin typeface="HP Simplified Jpan" panose="020B0500000000000000" pitchFamily="34" charset="-128"/>
              <a:ea typeface="HP Simplified Jpan" panose="020B0500000000000000" pitchFamily="3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Shape 1126"/>
        <p:cNvGrpSpPr/>
        <p:nvPr/>
      </p:nvGrpSpPr>
      <p:grpSpPr>
        <a:xfrm>
          <a:off x="0" y="0"/>
          <a:ext cx="0" cy="0"/>
          <a:chOff x="0" y="0"/>
          <a:chExt cx="0" cy="0"/>
        </a:xfrm>
      </p:grpSpPr>
      <p:sp>
        <p:nvSpPr>
          <p:cNvPr id="1127" name="Google Shape;1127;p46"/>
          <p:cNvSpPr/>
          <p:nvPr/>
        </p:nvSpPr>
        <p:spPr>
          <a:xfrm>
            <a:off x="7168075" y="3430765"/>
            <a:ext cx="1975936" cy="1897781"/>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txBox="1">
            <a:spLocks noGrp="1"/>
          </p:cNvSpPr>
          <p:nvPr>
            <p:ph type="title"/>
          </p:nvPr>
        </p:nvSpPr>
        <p:spPr>
          <a:xfrm>
            <a:off x="717600" y="381231"/>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HP Simplified Jpan" panose="020B0500000000000000" pitchFamily="34" charset="-128"/>
                <a:ea typeface="HP Simplified Jpan" panose="020B0500000000000000" pitchFamily="34" charset="-128"/>
              </a:rPr>
              <a:t>Factors to consider</a:t>
            </a:r>
            <a:endParaRPr dirty="0">
              <a:solidFill>
                <a:srgbClr val="002060"/>
              </a:solidFill>
              <a:latin typeface="HP Simplified Jpan" panose="020B0500000000000000" pitchFamily="34" charset="-128"/>
              <a:ea typeface="HP Simplified Jpan" panose="020B0500000000000000" pitchFamily="34" charset="-128"/>
            </a:endParaRPr>
          </a:p>
        </p:txBody>
      </p:sp>
      <p:sp>
        <p:nvSpPr>
          <p:cNvPr id="1129" name="Google Shape;1129;p46"/>
          <p:cNvSpPr/>
          <p:nvPr/>
        </p:nvSpPr>
        <p:spPr>
          <a:xfrm rot="1387922">
            <a:off x="7068112" y="1040983"/>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rot="-1904894">
            <a:off x="323091" y="327956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rot="-8099224">
            <a:off x="3505502" y="457128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6"/>
          <p:cNvGrpSpPr/>
          <p:nvPr/>
        </p:nvGrpSpPr>
        <p:grpSpPr>
          <a:xfrm rot="-695341">
            <a:off x="203851" y="539819"/>
            <a:ext cx="513907" cy="479232"/>
            <a:chOff x="1748382" y="3384797"/>
            <a:chExt cx="364673" cy="340067"/>
          </a:xfrm>
        </p:grpSpPr>
        <p:sp>
          <p:nvSpPr>
            <p:cNvPr id="1133" name="Google Shape;1133;p46"/>
            <p:cNvSpPr/>
            <p:nvPr/>
          </p:nvSpPr>
          <p:spPr>
            <a:xfrm>
              <a:off x="1805182" y="3628332"/>
              <a:ext cx="45509" cy="45509"/>
            </a:xfrm>
            <a:custGeom>
              <a:avLst/>
              <a:gdLst/>
              <a:ahLst/>
              <a:cxnLst/>
              <a:rect l="l" t="t" r="r" b="b"/>
              <a:pathLst>
                <a:path w="1733" h="1733" extrusionOk="0">
                  <a:moveTo>
                    <a:pt x="220" y="0"/>
                  </a:moveTo>
                  <a:cubicBezTo>
                    <a:pt x="106" y="0"/>
                    <a:pt x="10" y="96"/>
                    <a:pt x="10" y="221"/>
                  </a:cubicBezTo>
                  <a:lnTo>
                    <a:pt x="10" y="1513"/>
                  </a:lnTo>
                  <a:cubicBezTo>
                    <a:pt x="0" y="1627"/>
                    <a:pt x="96" y="1733"/>
                    <a:pt x="220" y="1733"/>
                  </a:cubicBezTo>
                  <a:lnTo>
                    <a:pt x="1512" y="1733"/>
                  </a:lnTo>
                  <a:cubicBezTo>
                    <a:pt x="1637" y="1733"/>
                    <a:pt x="1733" y="1637"/>
                    <a:pt x="1733" y="1522"/>
                  </a:cubicBezTo>
                  <a:lnTo>
                    <a:pt x="1733" y="221"/>
                  </a:lnTo>
                  <a:cubicBezTo>
                    <a:pt x="1733" y="96"/>
                    <a:pt x="1627" y="0"/>
                    <a:pt x="1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1954208" y="3509453"/>
              <a:ext cx="105828" cy="90728"/>
            </a:xfrm>
            <a:custGeom>
              <a:avLst/>
              <a:gdLst/>
              <a:ahLst/>
              <a:cxnLst/>
              <a:rect l="l" t="t" r="r" b="b"/>
              <a:pathLst>
                <a:path w="4030" h="3455" extrusionOk="0">
                  <a:moveTo>
                    <a:pt x="2307" y="1"/>
                  </a:moveTo>
                  <a:cubicBezTo>
                    <a:pt x="766" y="1"/>
                    <a:pt x="0" y="1857"/>
                    <a:pt x="1082" y="2948"/>
                  </a:cubicBezTo>
                  <a:cubicBezTo>
                    <a:pt x="1434" y="3298"/>
                    <a:pt x="1867" y="3454"/>
                    <a:pt x="2290" y="3454"/>
                  </a:cubicBezTo>
                  <a:cubicBezTo>
                    <a:pt x="3179" y="3454"/>
                    <a:pt x="4030" y="2766"/>
                    <a:pt x="4030" y="1723"/>
                  </a:cubicBezTo>
                  <a:cubicBezTo>
                    <a:pt x="4030" y="766"/>
                    <a:pt x="3264"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1964764" y="3546165"/>
              <a:ext cx="100051" cy="54043"/>
            </a:xfrm>
            <a:custGeom>
              <a:avLst/>
              <a:gdLst/>
              <a:ahLst/>
              <a:cxnLst/>
              <a:rect l="l" t="t" r="r" b="b"/>
              <a:pathLst>
                <a:path w="3810" h="2058" extrusionOk="0">
                  <a:moveTo>
                    <a:pt x="211" y="0"/>
                  </a:moveTo>
                  <a:lnTo>
                    <a:pt x="211" y="0"/>
                  </a:lnTo>
                  <a:cubicBezTo>
                    <a:pt x="0" y="1062"/>
                    <a:pt x="823" y="2058"/>
                    <a:pt x="1905" y="2058"/>
                  </a:cubicBezTo>
                  <a:cubicBezTo>
                    <a:pt x="2986" y="2058"/>
                    <a:pt x="3809" y="1062"/>
                    <a:pt x="3599" y="0"/>
                  </a:cubicBezTo>
                  <a:lnTo>
                    <a:pt x="3599" y="0"/>
                  </a:lnTo>
                  <a:cubicBezTo>
                    <a:pt x="3446" y="813"/>
                    <a:pt x="2738" y="1407"/>
                    <a:pt x="1905" y="1407"/>
                  </a:cubicBezTo>
                  <a:cubicBezTo>
                    <a:pt x="1072" y="1407"/>
                    <a:pt x="364" y="813"/>
                    <a:pt x="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1833569" y="3407433"/>
              <a:ext cx="153096" cy="294585"/>
            </a:xfrm>
            <a:custGeom>
              <a:avLst/>
              <a:gdLst/>
              <a:ahLst/>
              <a:cxnLst/>
              <a:rect l="l" t="t" r="r" b="b"/>
              <a:pathLst>
                <a:path w="5830" h="11218" extrusionOk="0">
                  <a:moveTo>
                    <a:pt x="5603" y="0"/>
                  </a:moveTo>
                  <a:cubicBezTo>
                    <a:pt x="5531" y="0"/>
                    <a:pt x="5464" y="38"/>
                    <a:pt x="5427" y="105"/>
                  </a:cubicBezTo>
                  <a:cubicBezTo>
                    <a:pt x="5016" y="756"/>
                    <a:pt x="4527" y="1359"/>
                    <a:pt x="3972" y="1895"/>
                  </a:cubicBezTo>
                  <a:cubicBezTo>
                    <a:pt x="3140" y="2709"/>
                    <a:pt x="1819" y="3666"/>
                    <a:pt x="221" y="3666"/>
                  </a:cubicBezTo>
                  <a:cubicBezTo>
                    <a:pt x="96" y="3666"/>
                    <a:pt x="1" y="3761"/>
                    <a:pt x="1" y="3876"/>
                  </a:cubicBezTo>
                  <a:lnTo>
                    <a:pt x="1" y="7331"/>
                  </a:lnTo>
                  <a:cubicBezTo>
                    <a:pt x="1" y="7455"/>
                    <a:pt x="96" y="7551"/>
                    <a:pt x="221" y="7551"/>
                  </a:cubicBezTo>
                  <a:cubicBezTo>
                    <a:pt x="1810" y="7551"/>
                    <a:pt x="3140" y="8508"/>
                    <a:pt x="3972" y="9312"/>
                  </a:cubicBezTo>
                  <a:cubicBezTo>
                    <a:pt x="4527" y="9848"/>
                    <a:pt x="5016" y="10451"/>
                    <a:pt x="5427" y="11111"/>
                  </a:cubicBezTo>
                  <a:cubicBezTo>
                    <a:pt x="5467" y="11185"/>
                    <a:pt x="5536" y="11217"/>
                    <a:pt x="5605" y="11217"/>
                  </a:cubicBezTo>
                  <a:cubicBezTo>
                    <a:pt x="5716" y="11217"/>
                    <a:pt x="5829" y="11132"/>
                    <a:pt x="5829" y="10996"/>
                  </a:cubicBezTo>
                  <a:lnTo>
                    <a:pt x="5829" y="220"/>
                  </a:lnTo>
                  <a:cubicBezTo>
                    <a:pt x="5829" y="115"/>
                    <a:pt x="5762" y="29"/>
                    <a:pt x="5666" y="10"/>
                  </a:cubicBezTo>
                  <a:cubicBezTo>
                    <a:pt x="5645" y="3"/>
                    <a:pt x="5624"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1833569" y="3583086"/>
              <a:ext cx="152991" cy="118932"/>
            </a:xfrm>
            <a:custGeom>
              <a:avLst/>
              <a:gdLst/>
              <a:ahLst/>
              <a:cxnLst/>
              <a:rect l="l" t="t" r="r" b="b"/>
              <a:pathLst>
                <a:path w="5826" h="4529" extrusionOk="0">
                  <a:moveTo>
                    <a:pt x="1" y="1"/>
                  </a:moveTo>
                  <a:lnTo>
                    <a:pt x="1" y="642"/>
                  </a:lnTo>
                  <a:cubicBezTo>
                    <a:pt x="1" y="766"/>
                    <a:pt x="96" y="862"/>
                    <a:pt x="211" y="862"/>
                  </a:cubicBezTo>
                  <a:cubicBezTo>
                    <a:pt x="1810" y="862"/>
                    <a:pt x="3130" y="1819"/>
                    <a:pt x="3963" y="2623"/>
                  </a:cubicBezTo>
                  <a:cubicBezTo>
                    <a:pt x="4518" y="3159"/>
                    <a:pt x="5006" y="3762"/>
                    <a:pt x="5418" y="4422"/>
                  </a:cubicBezTo>
                  <a:cubicBezTo>
                    <a:pt x="5461" y="4496"/>
                    <a:pt x="5532" y="4528"/>
                    <a:pt x="5602" y="4528"/>
                  </a:cubicBezTo>
                  <a:cubicBezTo>
                    <a:pt x="5715" y="4528"/>
                    <a:pt x="5825" y="4443"/>
                    <a:pt x="5819" y="4307"/>
                  </a:cubicBezTo>
                  <a:lnTo>
                    <a:pt x="5819" y="3236"/>
                  </a:lnTo>
                  <a:cubicBezTo>
                    <a:pt x="5819" y="3322"/>
                    <a:pt x="5762" y="3408"/>
                    <a:pt x="5676" y="3437"/>
                  </a:cubicBezTo>
                  <a:cubicBezTo>
                    <a:pt x="5653" y="3446"/>
                    <a:pt x="5630" y="3450"/>
                    <a:pt x="5607" y="3450"/>
                  </a:cubicBezTo>
                  <a:cubicBezTo>
                    <a:pt x="5533" y="3450"/>
                    <a:pt x="5461" y="3406"/>
                    <a:pt x="5418" y="3341"/>
                  </a:cubicBezTo>
                  <a:cubicBezTo>
                    <a:pt x="5418" y="3331"/>
                    <a:pt x="4882" y="2862"/>
                    <a:pt x="3963" y="1982"/>
                  </a:cubicBezTo>
                  <a:cubicBezTo>
                    <a:pt x="3130" y="1178"/>
                    <a:pt x="1810" y="211"/>
                    <a:pt x="211" y="211"/>
                  </a:cubicBezTo>
                  <a:cubicBezTo>
                    <a:pt x="96" y="211"/>
                    <a:pt x="1" y="11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1975058" y="3384797"/>
              <a:ext cx="45535" cy="340067"/>
            </a:xfrm>
            <a:custGeom>
              <a:avLst/>
              <a:gdLst/>
              <a:ahLst/>
              <a:cxnLst/>
              <a:rect l="l" t="t" r="r" b="b"/>
              <a:pathLst>
                <a:path w="1734" h="12950" extrusionOk="0">
                  <a:moveTo>
                    <a:pt x="221" y="1"/>
                  </a:moveTo>
                  <a:cubicBezTo>
                    <a:pt x="97" y="1"/>
                    <a:pt x="1" y="97"/>
                    <a:pt x="1" y="211"/>
                  </a:cubicBezTo>
                  <a:lnTo>
                    <a:pt x="1" y="12729"/>
                  </a:lnTo>
                  <a:cubicBezTo>
                    <a:pt x="1" y="12844"/>
                    <a:pt x="97" y="12949"/>
                    <a:pt x="221" y="12949"/>
                  </a:cubicBezTo>
                  <a:lnTo>
                    <a:pt x="1513" y="12949"/>
                  </a:lnTo>
                  <a:cubicBezTo>
                    <a:pt x="1628" y="12949"/>
                    <a:pt x="1733" y="12844"/>
                    <a:pt x="1733" y="12729"/>
                  </a:cubicBezTo>
                  <a:lnTo>
                    <a:pt x="1733" y="211"/>
                  </a:lnTo>
                  <a:cubicBezTo>
                    <a:pt x="1723" y="97"/>
                    <a:pt x="1628"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1975058" y="3696451"/>
              <a:ext cx="45535" cy="28413"/>
            </a:xfrm>
            <a:custGeom>
              <a:avLst/>
              <a:gdLst/>
              <a:ahLst/>
              <a:cxnLst/>
              <a:rect l="l" t="t" r="r" b="b"/>
              <a:pathLst>
                <a:path w="1734" h="1082" extrusionOk="0">
                  <a:moveTo>
                    <a:pt x="1" y="0"/>
                  </a:moveTo>
                  <a:lnTo>
                    <a:pt x="1" y="861"/>
                  </a:lnTo>
                  <a:cubicBezTo>
                    <a:pt x="1" y="986"/>
                    <a:pt x="97" y="1081"/>
                    <a:pt x="221" y="1081"/>
                  </a:cubicBezTo>
                  <a:lnTo>
                    <a:pt x="1513" y="1081"/>
                  </a:lnTo>
                  <a:cubicBezTo>
                    <a:pt x="1628" y="1081"/>
                    <a:pt x="1733" y="986"/>
                    <a:pt x="1733" y="861"/>
                  </a:cubicBezTo>
                  <a:lnTo>
                    <a:pt x="1733" y="0"/>
                  </a:lnTo>
                  <a:cubicBezTo>
                    <a:pt x="1733" y="115"/>
                    <a:pt x="1628" y="220"/>
                    <a:pt x="1513" y="220"/>
                  </a:cubicBezTo>
                  <a:lnTo>
                    <a:pt x="221" y="220"/>
                  </a:lnTo>
                  <a:cubicBezTo>
                    <a:pt x="97" y="220"/>
                    <a:pt x="1" y="1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1748618" y="3503676"/>
              <a:ext cx="45272" cy="102073"/>
            </a:xfrm>
            <a:custGeom>
              <a:avLst/>
              <a:gdLst/>
              <a:ahLst/>
              <a:cxnLst/>
              <a:rect l="l" t="t" r="r" b="b"/>
              <a:pathLst>
                <a:path w="1724" h="3887" extrusionOk="0">
                  <a:moveTo>
                    <a:pt x="1073" y="1"/>
                  </a:moveTo>
                  <a:cubicBezTo>
                    <a:pt x="479" y="1"/>
                    <a:pt x="1" y="479"/>
                    <a:pt x="1" y="1082"/>
                  </a:cubicBezTo>
                  <a:lnTo>
                    <a:pt x="1" y="2805"/>
                  </a:lnTo>
                  <a:cubicBezTo>
                    <a:pt x="1" y="3398"/>
                    <a:pt x="479" y="3886"/>
                    <a:pt x="1073" y="3886"/>
                  </a:cubicBezTo>
                  <a:lnTo>
                    <a:pt x="1503" y="3886"/>
                  </a:lnTo>
                  <a:cubicBezTo>
                    <a:pt x="1628" y="3886"/>
                    <a:pt x="1724" y="3781"/>
                    <a:pt x="1724" y="3666"/>
                  </a:cubicBezTo>
                  <a:lnTo>
                    <a:pt x="1724" y="221"/>
                  </a:lnTo>
                  <a:cubicBezTo>
                    <a:pt x="1724" y="96"/>
                    <a:pt x="1628" y="1"/>
                    <a:pt x="1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1748382" y="3508954"/>
              <a:ext cx="45509" cy="96794"/>
            </a:xfrm>
            <a:custGeom>
              <a:avLst/>
              <a:gdLst/>
              <a:ahLst/>
              <a:cxnLst/>
              <a:rect l="l" t="t" r="r" b="b"/>
              <a:pathLst>
                <a:path w="1733" h="3686" extrusionOk="0">
                  <a:moveTo>
                    <a:pt x="460" y="1"/>
                  </a:moveTo>
                  <a:lnTo>
                    <a:pt x="460" y="1"/>
                  </a:lnTo>
                  <a:cubicBezTo>
                    <a:pt x="173" y="202"/>
                    <a:pt x="0" y="527"/>
                    <a:pt x="0" y="881"/>
                  </a:cubicBezTo>
                  <a:lnTo>
                    <a:pt x="0" y="2604"/>
                  </a:lnTo>
                  <a:cubicBezTo>
                    <a:pt x="0" y="3197"/>
                    <a:pt x="488" y="3685"/>
                    <a:pt x="1082" y="3685"/>
                  </a:cubicBezTo>
                  <a:lnTo>
                    <a:pt x="1512" y="3685"/>
                  </a:lnTo>
                  <a:cubicBezTo>
                    <a:pt x="1637" y="3685"/>
                    <a:pt x="1733" y="3580"/>
                    <a:pt x="1733" y="3465"/>
                  </a:cubicBezTo>
                  <a:lnTo>
                    <a:pt x="1733" y="3034"/>
                  </a:lnTo>
                  <a:lnTo>
                    <a:pt x="1082" y="3034"/>
                  </a:lnTo>
                  <a:cubicBezTo>
                    <a:pt x="728" y="3034"/>
                    <a:pt x="441" y="2747"/>
                    <a:pt x="441" y="2393"/>
                  </a:cubicBezTo>
                  <a:lnTo>
                    <a:pt x="441" y="240"/>
                  </a:lnTo>
                  <a:cubicBezTo>
                    <a:pt x="441" y="154"/>
                    <a:pt x="441" y="77"/>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1788087" y="3503676"/>
              <a:ext cx="56827" cy="102073"/>
            </a:xfrm>
            <a:custGeom>
              <a:avLst/>
              <a:gdLst/>
              <a:ahLst/>
              <a:cxnLst/>
              <a:rect l="l" t="t" r="r" b="b"/>
              <a:pathLst>
                <a:path w="2164" h="3887" extrusionOk="0">
                  <a:moveTo>
                    <a:pt x="0" y="1"/>
                  </a:moveTo>
                  <a:lnTo>
                    <a:pt x="0" y="3886"/>
                  </a:lnTo>
                  <a:lnTo>
                    <a:pt x="2163" y="3886"/>
                  </a:lnTo>
                  <a:lnTo>
                    <a:pt x="21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1788087" y="3588627"/>
              <a:ext cx="56827" cy="17122"/>
            </a:xfrm>
            <a:custGeom>
              <a:avLst/>
              <a:gdLst/>
              <a:ahLst/>
              <a:cxnLst/>
              <a:rect l="l" t="t" r="r" b="b"/>
              <a:pathLst>
                <a:path w="2164" h="652" extrusionOk="0">
                  <a:moveTo>
                    <a:pt x="0" y="0"/>
                  </a:moveTo>
                  <a:lnTo>
                    <a:pt x="0" y="651"/>
                  </a:lnTo>
                  <a:lnTo>
                    <a:pt x="2163" y="651"/>
                  </a:lnTo>
                  <a:lnTo>
                    <a:pt x="2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1788087" y="3605722"/>
              <a:ext cx="56827" cy="90755"/>
            </a:xfrm>
            <a:custGeom>
              <a:avLst/>
              <a:gdLst/>
              <a:ahLst/>
              <a:cxnLst/>
              <a:rect l="l" t="t" r="r" b="b"/>
              <a:pathLst>
                <a:path w="2164" h="3456" extrusionOk="0">
                  <a:moveTo>
                    <a:pt x="10" y="0"/>
                  </a:moveTo>
                  <a:lnTo>
                    <a:pt x="0" y="3235"/>
                  </a:lnTo>
                  <a:cubicBezTo>
                    <a:pt x="0" y="3350"/>
                    <a:pt x="96" y="3455"/>
                    <a:pt x="221" y="3455"/>
                  </a:cubicBezTo>
                  <a:lnTo>
                    <a:pt x="1082" y="3455"/>
                  </a:lnTo>
                  <a:cubicBezTo>
                    <a:pt x="1178" y="3445"/>
                    <a:pt x="1264" y="3388"/>
                    <a:pt x="1292" y="3292"/>
                  </a:cubicBezTo>
                  <a:lnTo>
                    <a:pt x="2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2080860" y="3548922"/>
              <a:ext cx="32195" cy="11581"/>
            </a:xfrm>
            <a:custGeom>
              <a:avLst/>
              <a:gdLst/>
              <a:ahLst/>
              <a:cxnLst/>
              <a:rect l="l" t="t" r="r" b="b"/>
              <a:pathLst>
                <a:path w="1226" h="441" extrusionOk="0">
                  <a:moveTo>
                    <a:pt x="288" y="0"/>
                  </a:moveTo>
                  <a:cubicBezTo>
                    <a:pt x="1" y="0"/>
                    <a:pt x="1" y="441"/>
                    <a:pt x="288" y="441"/>
                  </a:cubicBezTo>
                  <a:lnTo>
                    <a:pt x="939" y="441"/>
                  </a:lnTo>
                  <a:cubicBezTo>
                    <a:pt x="1226" y="441"/>
                    <a:pt x="1226"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2059510" y="3484874"/>
              <a:ext cx="27468" cy="23345"/>
            </a:xfrm>
            <a:custGeom>
              <a:avLst/>
              <a:gdLst/>
              <a:ahLst/>
              <a:cxnLst/>
              <a:rect l="l" t="t" r="r" b="b"/>
              <a:pathLst>
                <a:path w="1046" h="889" extrusionOk="0">
                  <a:moveTo>
                    <a:pt x="732" y="0"/>
                  </a:moveTo>
                  <a:cubicBezTo>
                    <a:pt x="682" y="0"/>
                    <a:pt x="630" y="20"/>
                    <a:pt x="584" y="66"/>
                  </a:cubicBezTo>
                  <a:lnTo>
                    <a:pt x="125" y="525"/>
                  </a:lnTo>
                  <a:cubicBezTo>
                    <a:pt x="0" y="659"/>
                    <a:pt x="87" y="889"/>
                    <a:pt x="278" y="889"/>
                  </a:cubicBezTo>
                  <a:cubicBezTo>
                    <a:pt x="335" y="889"/>
                    <a:pt x="393" y="870"/>
                    <a:pt x="431" y="831"/>
                  </a:cubicBezTo>
                  <a:lnTo>
                    <a:pt x="890" y="372"/>
                  </a:lnTo>
                  <a:cubicBezTo>
                    <a:pt x="1045" y="217"/>
                    <a:pt x="899"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2058723" y="3600969"/>
              <a:ext cx="27704" cy="23608"/>
            </a:xfrm>
            <a:custGeom>
              <a:avLst/>
              <a:gdLst/>
              <a:ahLst/>
              <a:cxnLst/>
              <a:rect l="l" t="t" r="r" b="b"/>
              <a:pathLst>
                <a:path w="1055" h="899" extrusionOk="0">
                  <a:moveTo>
                    <a:pt x="313" y="1"/>
                  </a:moveTo>
                  <a:cubicBezTo>
                    <a:pt x="146" y="1"/>
                    <a:pt x="0" y="218"/>
                    <a:pt x="155" y="373"/>
                  </a:cubicBezTo>
                  <a:lnTo>
                    <a:pt x="614" y="832"/>
                  </a:lnTo>
                  <a:cubicBezTo>
                    <a:pt x="652" y="870"/>
                    <a:pt x="710" y="899"/>
                    <a:pt x="767" y="899"/>
                  </a:cubicBezTo>
                  <a:cubicBezTo>
                    <a:pt x="959" y="889"/>
                    <a:pt x="1054" y="660"/>
                    <a:pt x="920" y="526"/>
                  </a:cubicBezTo>
                  <a:lnTo>
                    <a:pt x="461" y="66"/>
                  </a:lnTo>
                  <a:cubicBezTo>
                    <a:pt x="415" y="20"/>
                    <a:pt x="363"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6"/>
          <p:cNvGrpSpPr/>
          <p:nvPr/>
        </p:nvGrpSpPr>
        <p:grpSpPr>
          <a:xfrm>
            <a:off x="7900335" y="2717875"/>
            <a:ext cx="1535586" cy="2687133"/>
            <a:chOff x="7900335" y="2717875"/>
            <a:chExt cx="1535586" cy="2687133"/>
          </a:xfrm>
        </p:grpSpPr>
        <p:grpSp>
          <p:nvGrpSpPr>
            <p:cNvPr id="1186" name="Google Shape;1186;p46"/>
            <p:cNvGrpSpPr/>
            <p:nvPr/>
          </p:nvGrpSpPr>
          <p:grpSpPr>
            <a:xfrm>
              <a:off x="7900335" y="2907357"/>
              <a:ext cx="1535586" cy="2497651"/>
              <a:chOff x="311350" y="2202355"/>
              <a:chExt cx="1913026" cy="3111562"/>
            </a:xfrm>
          </p:grpSpPr>
          <p:sp>
            <p:nvSpPr>
              <p:cNvPr id="1187" name="Google Shape;1187;p46"/>
              <p:cNvSpPr/>
              <p:nvPr/>
            </p:nvSpPr>
            <p:spPr>
              <a:xfrm>
                <a:off x="1782417" y="4099918"/>
                <a:ext cx="392307" cy="1176849"/>
              </a:xfrm>
              <a:custGeom>
                <a:avLst/>
                <a:gdLst/>
                <a:ahLst/>
                <a:cxnLst/>
                <a:rect l="l" t="t" r="r" b="b"/>
                <a:pathLst>
                  <a:path w="10999" h="32995" extrusionOk="0">
                    <a:moveTo>
                      <a:pt x="10082" y="0"/>
                    </a:moveTo>
                    <a:lnTo>
                      <a:pt x="1" y="4143"/>
                    </a:lnTo>
                    <a:cubicBezTo>
                      <a:pt x="1834" y="12831"/>
                      <a:pt x="2310" y="24306"/>
                      <a:pt x="2310" y="32994"/>
                    </a:cubicBezTo>
                    <a:lnTo>
                      <a:pt x="9166" y="32994"/>
                    </a:lnTo>
                    <a:cubicBezTo>
                      <a:pt x="9642" y="24306"/>
                      <a:pt x="10999" y="10082"/>
                      <a:pt x="10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361036" y="4067210"/>
                <a:ext cx="392307" cy="1242228"/>
              </a:xfrm>
              <a:custGeom>
                <a:avLst/>
                <a:gdLst/>
                <a:ahLst/>
                <a:cxnLst/>
                <a:rect l="l" t="t" r="r" b="b"/>
                <a:pathLst>
                  <a:path w="10999" h="34828" extrusionOk="0">
                    <a:moveTo>
                      <a:pt x="441" y="1"/>
                    </a:moveTo>
                    <a:cubicBezTo>
                      <a:pt x="1" y="10082"/>
                      <a:pt x="1357" y="26139"/>
                      <a:pt x="1834" y="34828"/>
                    </a:cubicBezTo>
                    <a:lnTo>
                      <a:pt x="8689" y="34828"/>
                    </a:lnTo>
                    <a:cubicBezTo>
                      <a:pt x="8689" y="26139"/>
                      <a:pt x="9166" y="14665"/>
                      <a:pt x="10999" y="5976"/>
                    </a:cubicBezTo>
                    <a:lnTo>
                      <a:pt x="4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311350" y="3537711"/>
                <a:ext cx="1913026" cy="1776206"/>
              </a:xfrm>
              <a:custGeom>
                <a:avLst/>
                <a:gdLst/>
                <a:ahLst/>
                <a:cxnLst/>
                <a:rect l="l" t="t" r="r" b="b"/>
                <a:pathLst>
                  <a:path w="53635" h="49799" extrusionOk="0">
                    <a:moveTo>
                      <a:pt x="32162" y="0"/>
                    </a:moveTo>
                    <a:cubicBezTo>
                      <a:pt x="31055" y="0"/>
                      <a:pt x="29954" y="54"/>
                      <a:pt x="28889" y="182"/>
                    </a:cubicBezTo>
                    <a:lnTo>
                      <a:pt x="15141" y="182"/>
                    </a:lnTo>
                    <a:cubicBezTo>
                      <a:pt x="10999" y="1098"/>
                      <a:pt x="7333" y="4324"/>
                      <a:pt x="5060" y="7514"/>
                    </a:cubicBezTo>
                    <a:cubicBezTo>
                      <a:pt x="3227" y="9823"/>
                      <a:pt x="2310" y="12573"/>
                      <a:pt x="917" y="14846"/>
                    </a:cubicBezTo>
                    <a:lnTo>
                      <a:pt x="1" y="27237"/>
                    </a:lnTo>
                    <a:lnTo>
                      <a:pt x="5976" y="28153"/>
                    </a:lnTo>
                    <a:cubicBezTo>
                      <a:pt x="8249" y="35485"/>
                      <a:pt x="8249" y="37758"/>
                      <a:pt x="8726" y="40984"/>
                    </a:cubicBezTo>
                    <a:cubicBezTo>
                      <a:pt x="9499" y="48312"/>
                      <a:pt x="13192" y="49799"/>
                      <a:pt x="22028" y="49799"/>
                    </a:cubicBezTo>
                    <a:cubicBezTo>
                      <a:pt x="23669" y="49799"/>
                      <a:pt x="25486" y="49748"/>
                      <a:pt x="27496" y="49673"/>
                    </a:cubicBezTo>
                    <a:cubicBezTo>
                      <a:pt x="35305" y="49233"/>
                      <a:pt x="43553" y="47400"/>
                      <a:pt x="43553" y="45567"/>
                    </a:cubicBezTo>
                    <a:cubicBezTo>
                      <a:pt x="43553" y="45567"/>
                      <a:pt x="44470" y="41424"/>
                      <a:pt x="44910" y="39151"/>
                    </a:cubicBezTo>
                    <a:cubicBezTo>
                      <a:pt x="45826" y="34569"/>
                      <a:pt x="47659" y="28593"/>
                      <a:pt x="49052" y="24487"/>
                    </a:cubicBezTo>
                    <a:lnTo>
                      <a:pt x="53635" y="24011"/>
                    </a:lnTo>
                    <a:cubicBezTo>
                      <a:pt x="51802" y="17595"/>
                      <a:pt x="50409" y="9823"/>
                      <a:pt x="48136" y="7074"/>
                    </a:cubicBezTo>
                    <a:cubicBezTo>
                      <a:pt x="45826" y="3408"/>
                      <a:pt x="43993" y="1575"/>
                      <a:pt x="39887" y="658"/>
                    </a:cubicBezTo>
                    <a:cubicBezTo>
                      <a:pt x="37598" y="320"/>
                      <a:pt x="34866" y="0"/>
                      <a:pt x="32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769010" y="3332332"/>
                <a:ext cx="997727" cy="406431"/>
              </a:xfrm>
              <a:custGeom>
                <a:avLst/>
                <a:gdLst/>
                <a:ahLst/>
                <a:cxnLst/>
                <a:rect l="l" t="t" r="r" b="b"/>
                <a:pathLst>
                  <a:path w="27973" h="11395" extrusionOk="0">
                    <a:moveTo>
                      <a:pt x="10082" y="1"/>
                    </a:moveTo>
                    <a:cubicBezTo>
                      <a:pt x="9642" y="1357"/>
                      <a:pt x="9166" y="3667"/>
                      <a:pt x="8726" y="5940"/>
                    </a:cubicBezTo>
                    <a:lnTo>
                      <a:pt x="2310" y="5940"/>
                    </a:lnTo>
                    <a:lnTo>
                      <a:pt x="1" y="6856"/>
                    </a:lnTo>
                    <a:cubicBezTo>
                      <a:pt x="4081" y="9851"/>
                      <a:pt x="9112" y="11394"/>
                      <a:pt x="14158" y="11394"/>
                    </a:cubicBezTo>
                    <a:cubicBezTo>
                      <a:pt x="17636" y="11394"/>
                      <a:pt x="21121" y="10661"/>
                      <a:pt x="24307" y="9166"/>
                    </a:cubicBezTo>
                    <a:cubicBezTo>
                      <a:pt x="25663" y="8689"/>
                      <a:pt x="26580" y="7773"/>
                      <a:pt x="27973" y="6856"/>
                    </a:cubicBezTo>
                    <a:cubicBezTo>
                      <a:pt x="27973" y="6856"/>
                      <a:pt x="26140" y="5940"/>
                      <a:pt x="20164" y="5940"/>
                    </a:cubicBezTo>
                    <a:cubicBezTo>
                      <a:pt x="19724" y="5500"/>
                      <a:pt x="19247" y="5500"/>
                      <a:pt x="19247" y="5500"/>
                    </a:cubicBezTo>
                    <a:cubicBezTo>
                      <a:pt x="18331" y="3667"/>
                      <a:pt x="17891" y="1357"/>
                      <a:pt x="17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769010" y="2268163"/>
                <a:ext cx="980714" cy="1135368"/>
              </a:xfrm>
              <a:custGeom>
                <a:avLst/>
                <a:gdLst/>
                <a:ahLst/>
                <a:cxnLst/>
                <a:rect l="l" t="t" r="r" b="b"/>
                <a:pathLst>
                  <a:path w="27496" h="31832" extrusionOk="0">
                    <a:moveTo>
                      <a:pt x="11541" y="1"/>
                    </a:moveTo>
                    <a:cubicBezTo>
                      <a:pt x="9144" y="1"/>
                      <a:pt x="2417" y="614"/>
                      <a:pt x="917" y="7363"/>
                    </a:cubicBezTo>
                    <a:cubicBezTo>
                      <a:pt x="1" y="11945"/>
                      <a:pt x="917" y="19277"/>
                      <a:pt x="2310" y="22943"/>
                    </a:cubicBezTo>
                    <a:cubicBezTo>
                      <a:pt x="2750" y="24777"/>
                      <a:pt x="3227" y="26170"/>
                      <a:pt x="4143" y="27526"/>
                    </a:cubicBezTo>
                    <a:cubicBezTo>
                      <a:pt x="6979" y="30834"/>
                      <a:pt x="10301" y="31832"/>
                      <a:pt x="13231" y="31832"/>
                    </a:cubicBezTo>
                    <a:cubicBezTo>
                      <a:pt x="15985" y="31832"/>
                      <a:pt x="18392" y="30950"/>
                      <a:pt x="19724" y="30276"/>
                    </a:cubicBezTo>
                    <a:cubicBezTo>
                      <a:pt x="21557" y="29359"/>
                      <a:pt x="22913" y="28003"/>
                      <a:pt x="23830" y="26170"/>
                    </a:cubicBezTo>
                    <a:cubicBezTo>
                      <a:pt x="26140" y="21110"/>
                      <a:pt x="27056" y="16088"/>
                      <a:pt x="26140" y="10589"/>
                    </a:cubicBezTo>
                    <a:cubicBezTo>
                      <a:pt x="26140" y="10589"/>
                      <a:pt x="27496" y="31"/>
                      <a:pt x="12392" y="31"/>
                    </a:cubicBezTo>
                    <a:cubicBezTo>
                      <a:pt x="12392" y="31"/>
                      <a:pt x="12073" y="1"/>
                      <a:pt x="115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1684365" y="2743909"/>
                <a:ext cx="98086" cy="179158"/>
              </a:xfrm>
              <a:custGeom>
                <a:avLst/>
                <a:gdLst/>
                <a:ahLst/>
                <a:cxnLst/>
                <a:rect l="l" t="t" r="r" b="b"/>
                <a:pathLst>
                  <a:path w="2750" h="5023" extrusionOk="0">
                    <a:moveTo>
                      <a:pt x="1393" y="1"/>
                    </a:moveTo>
                    <a:lnTo>
                      <a:pt x="477" y="917"/>
                    </a:lnTo>
                    <a:lnTo>
                      <a:pt x="0" y="4583"/>
                    </a:lnTo>
                    <a:cubicBezTo>
                      <a:pt x="477" y="5023"/>
                      <a:pt x="1393" y="5023"/>
                      <a:pt x="1833" y="5023"/>
                    </a:cubicBezTo>
                    <a:cubicBezTo>
                      <a:pt x="2310" y="4583"/>
                      <a:pt x="2310" y="4106"/>
                      <a:pt x="2310" y="3190"/>
                    </a:cubicBezTo>
                    <a:cubicBezTo>
                      <a:pt x="2750" y="2750"/>
                      <a:pt x="2750" y="2273"/>
                      <a:pt x="2750" y="1834"/>
                    </a:cubicBezTo>
                    <a:cubicBezTo>
                      <a:pt x="2750" y="1357"/>
                      <a:pt x="2750" y="917"/>
                      <a:pt x="2310" y="440"/>
                    </a:cubicBezTo>
                    <a:cubicBezTo>
                      <a:pt x="1833" y="440"/>
                      <a:pt x="1393" y="1"/>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736338" y="2743909"/>
                <a:ext cx="98086" cy="179158"/>
              </a:xfrm>
              <a:custGeom>
                <a:avLst/>
                <a:gdLst/>
                <a:ahLst/>
                <a:cxnLst/>
                <a:rect l="l" t="t" r="r" b="b"/>
                <a:pathLst>
                  <a:path w="2750" h="5023" extrusionOk="0">
                    <a:moveTo>
                      <a:pt x="1393" y="1"/>
                    </a:moveTo>
                    <a:cubicBezTo>
                      <a:pt x="917" y="1"/>
                      <a:pt x="477" y="440"/>
                      <a:pt x="0" y="440"/>
                    </a:cubicBezTo>
                    <a:lnTo>
                      <a:pt x="0" y="1834"/>
                    </a:lnTo>
                    <a:lnTo>
                      <a:pt x="0" y="3190"/>
                    </a:lnTo>
                    <a:cubicBezTo>
                      <a:pt x="0" y="4106"/>
                      <a:pt x="477" y="4583"/>
                      <a:pt x="917" y="5023"/>
                    </a:cubicBezTo>
                    <a:cubicBezTo>
                      <a:pt x="1393" y="5023"/>
                      <a:pt x="1833" y="5023"/>
                      <a:pt x="2310" y="4583"/>
                    </a:cubicBezTo>
                    <a:cubicBezTo>
                      <a:pt x="2310" y="4583"/>
                      <a:pt x="2750" y="2750"/>
                      <a:pt x="1833" y="917"/>
                    </a:cubicBezTo>
                    <a:cubicBezTo>
                      <a:pt x="1833" y="917"/>
                      <a:pt x="1833" y="440"/>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661327" y="2202355"/>
                <a:ext cx="1088394" cy="574282"/>
              </a:xfrm>
              <a:custGeom>
                <a:avLst/>
                <a:gdLst/>
                <a:ahLst/>
                <a:cxnLst/>
                <a:rect l="l" t="t" r="r" b="b"/>
                <a:pathLst>
                  <a:path w="30515" h="16101" extrusionOk="0">
                    <a:moveTo>
                      <a:pt x="16510" y="0"/>
                    </a:moveTo>
                    <a:cubicBezTo>
                      <a:pt x="0" y="0"/>
                      <a:pt x="2622" y="13436"/>
                      <a:pt x="3936" y="16100"/>
                    </a:cubicBezTo>
                    <a:cubicBezTo>
                      <a:pt x="6246" y="15184"/>
                      <a:pt x="6686" y="12874"/>
                      <a:pt x="8519" y="11517"/>
                    </a:cubicBezTo>
                    <a:lnTo>
                      <a:pt x="8519" y="11517"/>
                    </a:lnTo>
                    <a:cubicBezTo>
                      <a:pt x="8079" y="12434"/>
                      <a:pt x="8079" y="13350"/>
                      <a:pt x="7602" y="13790"/>
                    </a:cubicBezTo>
                    <a:cubicBezTo>
                      <a:pt x="10352" y="13790"/>
                      <a:pt x="13578" y="12874"/>
                      <a:pt x="15851" y="11517"/>
                    </a:cubicBezTo>
                    <a:cubicBezTo>
                      <a:pt x="18161" y="9684"/>
                      <a:pt x="19994" y="7375"/>
                      <a:pt x="20433" y="5102"/>
                    </a:cubicBezTo>
                    <a:cubicBezTo>
                      <a:pt x="21350" y="7375"/>
                      <a:pt x="22266" y="10124"/>
                      <a:pt x="24099" y="12434"/>
                    </a:cubicBezTo>
                    <a:cubicBezTo>
                      <a:pt x="25016" y="13350"/>
                      <a:pt x="26409" y="14707"/>
                      <a:pt x="27765" y="15623"/>
                    </a:cubicBezTo>
                    <a:cubicBezTo>
                      <a:pt x="28242" y="15623"/>
                      <a:pt x="29159" y="16100"/>
                      <a:pt x="29599" y="16100"/>
                    </a:cubicBezTo>
                    <a:cubicBezTo>
                      <a:pt x="30515" y="15623"/>
                      <a:pt x="30515" y="14267"/>
                      <a:pt x="30515" y="13790"/>
                    </a:cubicBezTo>
                    <a:cubicBezTo>
                      <a:pt x="30515" y="3269"/>
                      <a:pt x="24576" y="43"/>
                      <a:pt x="18161" y="43"/>
                    </a:cubicBezTo>
                    <a:cubicBezTo>
                      <a:pt x="17590" y="14"/>
                      <a:pt x="17040" y="0"/>
                      <a:pt x="16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769010" y="2776617"/>
                <a:ext cx="32743" cy="113779"/>
              </a:xfrm>
              <a:custGeom>
                <a:avLst/>
                <a:gdLst/>
                <a:ahLst/>
                <a:cxnLst/>
                <a:rect l="l" t="t" r="r" b="b"/>
                <a:pathLst>
                  <a:path w="918" h="3190" extrusionOk="0">
                    <a:moveTo>
                      <a:pt x="1" y="0"/>
                    </a:moveTo>
                    <a:lnTo>
                      <a:pt x="1" y="0"/>
                    </a:lnTo>
                    <a:cubicBezTo>
                      <a:pt x="477" y="917"/>
                      <a:pt x="917" y="2273"/>
                      <a:pt x="477" y="3189"/>
                    </a:cubicBezTo>
                    <a:lnTo>
                      <a:pt x="917" y="3189"/>
                    </a:lnTo>
                    <a:cubicBezTo>
                      <a:pt x="917" y="2273"/>
                      <a:pt x="917" y="91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769010" y="2824984"/>
                <a:ext cx="32743" cy="49720"/>
              </a:xfrm>
              <a:custGeom>
                <a:avLst/>
                <a:gdLst/>
                <a:ahLst/>
                <a:cxnLst/>
                <a:rect l="l" t="t" r="r" b="b"/>
                <a:pathLst>
                  <a:path w="918" h="1394" extrusionOk="0">
                    <a:moveTo>
                      <a:pt x="477" y="0"/>
                    </a:moveTo>
                    <a:cubicBezTo>
                      <a:pt x="1" y="477"/>
                      <a:pt x="1" y="917"/>
                      <a:pt x="1" y="1394"/>
                    </a:cubicBezTo>
                    <a:cubicBezTo>
                      <a:pt x="1" y="917"/>
                      <a:pt x="477" y="477"/>
                      <a:pt x="917" y="477"/>
                    </a:cubicBezTo>
                    <a:cubicBezTo>
                      <a:pt x="917" y="477"/>
                      <a:pt x="917"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1701343" y="2776617"/>
                <a:ext cx="48401" cy="113779"/>
              </a:xfrm>
              <a:custGeom>
                <a:avLst/>
                <a:gdLst/>
                <a:ahLst/>
                <a:cxnLst/>
                <a:rect l="l" t="t" r="r" b="b"/>
                <a:pathLst>
                  <a:path w="1357" h="3190" extrusionOk="0">
                    <a:moveTo>
                      <a:pt x="917" y="0"/>
                    </a:moveTo>
                    <a:cubicBezTo>
                      <a:pt x="441" y="917"/>
                      <a:pt x="1" y="2273"/>
                      <a:pt x="441" y="3189"/>
                    </a:cubicBezTo>
                    <a:cubicBezTo>
                      <a:pt x="441" y="2273"/>
                      <a:pt x="441" y="1356"/>
                      <a:pt x="917" y="440"/>
                    </a:cubicBezTo>
                    <a:cubicBezTo>
                      <a:pt x="1357" y="0"/>
                      <a:pt x="917"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1701343" y="2841997"/>
                <a:ext cx="48401" cy="32707"/>
              </a:xfrm>
              <a:custGeom>
                <a:avLst/>
                <a:gdLst/>
                <a:ahLst/>
                <a:cxnLst/>
                <a:rect l="l" t="t" r="r" b="b"/>
                <a:pathLst>
                  <a:path w="1357" h="917" extrusionOk="0">
                    <a:moveTo>
                      <a:pt x="441" y="0"/>
                    </a:moveTo>
                    <a:cubicBezTo>
                      <a:pt x="1" y="0"/>
                      <a:pt x="917" y="440"/>
                      <a:pt x="917" y="440"/>
                    </a:cubicBezTo>
                    <a:cubicBezTo>
                      <a:pt x="917" y="440"/>
                      <a:pt x="917" y="917"/>
                      <a:pt x="1357" y="917"/>
                    </a:cubicBezTo>
                    <a:cubicBezTo>
                      <a:pt x="1357" y="440"/>
                      <a:pt x="917"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1226670" y="2874670"/>
                <a:ext cx="49720" cy="186256"/>
              </a:xfrm>
              <a:custGeom>
                <a:avLst/>
                <a:gdLst/>
                <a:ahLst/>
                <a:cxnLst/>
                <a:rect l="l" t="t" r="r" b="b"/>
                <a:pathLst>
                  <a:path w="1394" h="5222" extrusionOk="0">
                    <a:moveTo>
                      <a:pt x="478" y="1"/>
                    </a:moveTo>
                    <a:lnTo>
                      <a:pt x="478" y="1357"/>
                    </a:lnTo>
                    <a:cubicBezTo>
                      <a:pt x="478" y="1834"/>
                      <a:pt x="917" y="3190"/>
                      <a:pt x="917" y="3667"/>
                    </a:cubicBezTo>
                    <a:lnTo>
                      <a:pt x="917" y="4583"/>
                    </a:lnTo>
                    <a:cubicBezTo>
                      <a:pt x="917" y="4583"/>
                      <a:pt x="478" y="4583"/>
                      <a:pt x="1" y="5023"/>
                    </a:cubicBezTo>
                    <a:cubicBezTo>
                      <a:pt x="142" y="5164"/>
                      <a:pt x="321" y="5221"/>
                      <a:pt x="503" y="5221"/>
                    </a:cubicBezTo>
                    <a:cubicBezTo>
                      <a:pt x="939" y="5221"/>
                      <a:pt x="1394" y="4893"/>
                      <a:pt x="1394" y="4583"/>
                    </a:cubicBezTo>
                    <a:cubicBezTo>
                      <a:pt x="1394" y="2750"/>
                      <a:pt x="917" y="1357"/>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1472531" y="2841997"/>
                <a:ext cx="130793" cy="65414"/>
              </a:xfrm>
              <a:custGeom>
                <a:avLst/>
                <a:gdLst/>
                <a:ahLst/>
                <a:cxnLst/>
                <a:rect l="l" t="t" r="r" b="b"/>
                <a:pathLst>
                  <a:path w="3667" h="1834" extrusionOk="0">
                    <a:moveTo>
                      <a:pt x="440" y="0"/>
                    </a:moveTo>
                    <a:cubicBezTo>
                      <a:pt x="0" y="0"/>
                      <a:pt x="0" y="440"/>
                      <a:pt x="0" y="440"/>
                    </a:cubicBezTo>
                    <a:cubicBezTo>
                      <a:pt x="440" y="1356"/>
                      <a:pt x="1356" y="1833"/>
                      <a:pt x="2273" y="1833"/>
                    </a:cubicBezTo>
                    <a:cubicBezTo>
                      <a:pt x="3666" y="917"/>
                      <a:pt x="917"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1422809" y="2955744"/>
                <a:ext cx="147806" cy="45298"/>
              </a:xfrm>
              <a:custGeom>
                <a:avLst/>
                <a:gdLst/>
                <a:ahLst/>
                <a:cxnLst/>
                <a:rect l="l" t="t" r="r" b="b"/>
                <a:pathLst>
                  <a:path w="4144" h="1270" extrusionOk="0">
                    <a:moveTo>
                      <a:pt x="1" y="0"/>
                    </a:moveTo>
                    <a:cubicBezTo>
                      <a:pt x="462" y="923"/>
                      <a:pt x="1156" y="1270"/>
                      <a:pt x="1909" y="1270"/>
                    </a:cubicBezTo>
                    <a:cubicBezTo>
                      <a:pt x="2651" y="1270"/>
                      <a:pt x="3452" y="932"/>
                      <a:pt x="4144" y="477"/>
                    </a:cubicBezTo>
                    <a:cubicBezTo>
                      <a:pt x="4144" y="0"/>
                      <a:pt x="3667" y="0"/>
                      <a:pt x="3667" y="0"/>
                    </a:cubicBezTo>
                    <a:cubicBezTo>
                      <a:pt x="3209" y="459"/>
                      <a:pt x="2640" y="688"/>
                      <a:pt x="2072" y="688"/>
                    </a:cubicBezTo>
                    <a:cubicBezTo>
                      <a:pt x="1504" y="688"/>
                      <a:pt x="936" y="459"/>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949456" y="2841997"/>
                <a:ext cx="113815" cy="65414"/>
              </a:xfrm>
              <a:custGeom>
                <a:avLst/>
                <a:gdLst/>
                <a:ahLst/>
                <a:cxnLst/>
                <a:rect l="l" t="t" r="r" b="b"/>
                <a:pathLst>
                  <a:path w="3191" h="1834" extrusionOk="0">
                    <a:moveTo>
                      <a:pt x="2274" y="0"/>
                    </a:moveTo>
                    <a:cubicBezTo>
                      <a:pt x="1834" y="0"/>
                      <a:pt x="1834" y="440"/>
                      <a:pt x="1357" y="440"/>
                    </a:cubicBezTo>
                    <a:cubicBezTo>
                      <a:pt x="917" y="440"/>
                      <a:pt x="1" y="917"/>
                      <a:pt x="1" y="1356"/>
                    </a:cubicBezTo>
                    <a:cubicBezTo>
                      <a:pt x="1" y="1356"/>
                      <a:pt x="1" y="1833"/>
                      <a:pt x="441" y="1833"/>
                    </a:cubicBezTo>
                    <a:cubicBezTo>
                      <a:pt x="1357" y="1833"/>
                      <a:pt x="2274" y="1356"/>
                      <a:pt x="2750" y="917"/>
                    </a:cubicBezTo>
                    <a:cubicBezTo>
                      <a:pt x="3190" y="440"/>
                      <a:pt x="27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954699" y="2955744"/>
                <a:ext cx="141243" cy="47723"/>
              </a:xfrm>
              <a:custGeom>
                <a:avLst/>
                <a:gdLst/>
                <a:ahLst/>
                <a:cxnLst/>
                <a:rect l="l" t="t" r="r" b="b"/>
                <a:pathLst>
                  <a:path w="3960" h="1338" extrusionOk="0">
                    <a:moveTo>
                      <a:pt x="196" y="265"/>
                    </a:moveTo>
                    <a:cubicBezTo>
                      <a:pt x="98" y="265"/>
                      <a:pt x="1" y="477"/>
                      <a:pt x="294" y="477"/>
                    </a:cubicBezTo>
                    <a:cubicBezTo>
                      <a:pt x="294" y="318"/>
                      <a:pt x="245" y="265"/>
                      <a:pt x="196" y="265"/>
                    </a:cubicBezTo>
                    <a:close/>
                    <a:moveTo>
                      <a:pt x="3520" y="0"/>
                    </a:moveTo>
                    <a:cubicBezTo>
                      <a:pt x="3282" y="697"/>
                      <a:pt x="2704" y="926"/>
                      <a:pt x="2072" y="926"/>
                    </a:cubicBezTo>
                    <a:cubicBezTo>
                      <a:pt x="1440" y="926"/>
                      <a:pt x="752" y="697"/>
                      <a:pt x="294" y="477"/>
                    </a:cubicBezTo>
                    <a:lnTo>
                      <a:pt x="294" y="477"/>
                    </a:lnTo>
                    <a:cubicBezTo>
                      <a:pt x="795" y="978"/>
                      <a:pt x="1571" y="1337"/>
                      <a:pt x="2321" y="1337"/>
                    </a:cubicBezTo>
                    <a:cubicBezTo>
                      <a:pt x="2942" y="1337"/>
                      <a:pt x="3545" y="1091"/>
                      <a:pt x="3960" y="477"/>
                    </a:cubicBezTo>
                    <a:cubicBezTo>
                      <a:pt x="3960" y="0"/>
                      <a:pt x="3960" y="0"/>
                      <a:pt x="3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1226670" y="3103519"/>
                <a:ext cx="82428" cy="113779"/>
              </a:xfrm>
              <a:custGeom>
                <a:avLst/>
                <a:gdLst/>
                <a:ahLst/>
                <a:cxnLst/>
                <a:rect l="l" t="t" r="r" b="b"/>
                <a:pathLst>
                  <a:path w="2311" h="3190" extrusionOk="0">
                    <a:moveTo>
                      <a:pt x="1834" y="0"/>
                    </a:moveTo>
                    <a:cubicBezTo>
                      <a:pt x="917" y="0"/>
                      <a:pt x="478" y="440"/>
                      <a:pt x="478" y="440"/>
                    </a:cubicBezTo>
                    <a:cubicBezTo>
                      <a:pt x="1" y="917"/>
                      <a:pt x="478" y="1357"/>
                      <a:pt x="478" y="1833"/>
                    </a:cubicBezTo>
                    <a:cubicBezTo>
                      <a:pt x="478" y="2273"/>
                      <a:pt x="478" y="2750"/>
                      <a:pt x="917" y="3190"/>
                    </a:cubicBezTo>
                    <a:cubicBezTo>
                      <a:pt x="1834" y="3190"/>
                      <a:pt x="2311" y="2273"/>
                      <a:pt x="2311" y="1833"/>
                    </a:cubicBezTo>
                    <a:cubicBezTo>
                      <a:pt x="2311" y="1357"/>
                      <a:pt x="2311" y="44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6"/>
            <p:cNvSpPr/>
            <p:nvPr/>
          </p:nvSpPr>
          <p:spPr>
            <a:xfrm>
              <a:off x="8547075" y="2717875"/>
              <a:ext cx="242100" cy="24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Rounded Corners 8">
            <a:extLst>
              <a:ext uri="{FF2B5EF4-FFF2-40B4-BE49-F238E27FC236}">
                <a16:creationId xmlns:a16="http://schemas.microsoft.com/office/drawing/2014/main" id="{27F48830-BD0C-15C8-BF06-F6335683E76F}"/>
              </a:ext>
            </a:extLst>
          </p:cNvPr>
          <p:cNvSpPr/>
          <p:nvPr/>
        </p:nvSpPr>
        <p:spPr>
          <a:xfrm>
            <a:off x="562436" y="1433682"/>
            <a:ext cx="7237562" cy="1323350"/>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Rectangle: Rounded Corners 12">
            <a:extLst>
              <a:ext uri="{FF2B5EF4-FFF2-40B4-BE49-F238E27FC236}">
                <a16:creationId xmlns:a16="http://schemas.microsoft.com/office/drawing/2014/main" id="{B11329B6-289B-1145-EB15-A2179B9E5BFD}"/>
              </a:ext>
            </a:extLst>
          </p:cNvPr>
          <p:cNvSpPr/>
          <p:nvPr/>
        </p:nvSpPr>
        <p:spPr>
          <a:xfrm>
            <a:off x="1613140" y="1122405"/>
            <a:ext cx="2958860" cy="295135"/>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P Simplified Jpan" panose="020B0500000000000000" pitchFamily="34" charset="-128"/>
                <a:ea typeface="HP Simplified Jpan" panose="020B0500000000000000" pitchFamily="34" charset="-128"/>
              </a:rPr>
              <a:t>RECALL SCORE BASELINE MODEL </a:t>
            </a:r>
            <a:endParaRPr lang="en-ID" b="1" dirty="0">
              <a:latin typeface="HP Simplified Jpan" panose="020B0500000000000000" pitchFamily="34" charset="-128"/>
              <a:ea typeface="HP Simplified Jpan" panose="020B0500000000000000" pitchFamily="34" charset="-128"/>
            </a:endParaRPr>
          </a:p>
        </p:txBody>
      </p:sp>
      <p:sp>
        <p:nvSpPr>
          <p:cNvPr id="15" name="Rectangle: Rounded Corners 14">
            <a:extLst>
              <a:ext uri="{FF2B5EF4-FFF2-40B4-BE49-F238E27FC236}">
                <a16:creationId xmlns:a16="http://schemas.microsoft.com/office/drawing/2014/main" id="{6C9E6695-1A64-3664-F113-BF8D21B59050}"/>
              </a:ext>
            </a:extLst>
          </p:cNvPr>
          <p:cNvSpPr/>
          <p:nvPr/>
        </p:nvSpPr>
        <p:spPr>
          <a:xfrm>
            <a:off x="642007" y="3091930"/>
            <a:ext cx="7270953" cy="119023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 name="Rectangle: Rounded Corners 20">
            <a:extLst>
              <a:ext uri="{FF2B5EF4-FFF2-40B4-BE49-F238E27FC236}">
                <a16:creationId xmlns:a16="http://schemas.microsoft.com/office/drawing/2014/main" id="{50558BDE-EFA5-A7F1-E508-C36926532939}"/>
              </a:ext>
            </a:extLst>
          </p:cNvPr>
          <p:cNvSpPr/>
          <p:nvPr/>
        </p:nvSpPr>
        <p:spPr>
          <a:xfrm>
            <a:off x="408275" y="2893712"/>
            <a:ext cx="3271321" cy="247940"/>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P Simplified Jpan" panose="020B0500000000000000" pitchFamily="34" charset="-128"/>
                <a:ea typeface="HP Simplified Jpan" panose="020B0500000000000000" pitchFamily="34" charset="-128"/>
              </a:rPr>
              <a:t>AFTER OVERSAMPLING(SMOTE METHOD)</a:t>
            </a:r>
            <a:endParaRPr lang="en-ID" b="1" dirty="0">
              <a:latin typeface="HP Simplified Jpan" panose="020B0500000000000000" pitchFamily="34" charset="-128"/>
              <a:ea typeface="HP Simplified Jpan" panose="020B0500000000000000" pitchFamily="34" charset="-128"/>
            </a:endParaRPr>
          </a:p>
        </p:txBody>
      </p:sp>
      <p:sp>
        <p:nvSpPr>
          <p:cNvPr id="24" name="Rectangle: Rounded Corners 23">
            <a:extLst>
              <a:ext uri="{FF2B5EF4-FFF2-40B4-BE49-F238E27FC236}">
                <a16:creationId xmlns:a16="http://schemas.microsoft.com/office/drawing/2014/main" id="{CCA365CC-01BC-D429-3C27-8B83C4E6FE56}"/>
              </a:ext>
            </a:extLst>
          </p:cNvPr>
          <p:cNvSpPr/>
          <p:nvPr/>
        </p:nvSpPr>
        <p:spPr>
          <a:xfrm>
            <a:off x="755495" y="4400559"/>
            <a:ext cx="6932668" cy="357952"/>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P Simplified Jpan" panose="020B0500000000000000" pitchFamily="34" charset="-128"/>
                <a:ea typeface="HP Simplified Jpan" panose="020B0500000000000000" pitchFamily="34" charset="-128"/>
              </a:rPr>
              <a:t>THE BEST MODEL “ </a:t>
            </a:r>
            <a:r>
              <a:rPr lang="en-US" b="1" dirty="0" err="1">
                <a:latin typeface="HP Simplified Jpan" panose="020B0500000000000000" pitchFamily="34" charset="-128"/>
                <a:ea typeface="HP Simplified Jpan" panose="020B0500000000000000" pitchFamily="34" charset="-128"/>
              </a:rPr>
              <a:t>GaussianNB</a:t>
            </a:r>
            <a:r>
              <a:rPr lang="en-US" b="1" dirty="0">
                <a:latin typeface="HP Simplified Jpan" panose="020B0500000000000000" pitchFamily="34" charset="-128"/>
                <a:ea typeface="HP Simplified Jpan" panose="020B0500000000000000" pitchFamily="34" charset="-128"/>
              </a:rPr>
              <a:t> &amp; </a:t>
            </a:r>
            <a:r>
              <a:rPr lang="en-US" b="1" dirty="0" err="1">
                <a:latin typeface="HP Simplified Jpan" panose="020B0500000000000000" pitchFamily="34" charset="-128"/>
                <a:ea typeface="HP Simplified Jpan" panose="020B0500000000000000" pitchFamily="34" charset="-128"/>
              </a:rPr>
              <a:t>XGBoost</a:t>
            </a:r>
            <a:r>
              <a:rPr lang="en-US" b="1" dirty="0">
                <a:latin typeface="HP Simplified Jpan" panose="020B0500000000000000" pitchFamily="34" charset="-128"/>
                <a:ea typeface="HP Simplified Jpan" panose="020B0500000000000000" pitchFamily="34" charset="-128"/>
              </a:rPr>
              <a:t> ”</a:t>
            </a:r>
            <a:endParaRPr lang="en-ID" b="1" dirty="0">
              <a:latin typeface="HP Simplified Jpan" panose="020B0500000000000000" pitchFamily="34" charset="-128"/>
              <a:ea typeface="HP Simplified Jpan" panose="020B0500000000000000" pitchFamily="34" charset="-128"/>
            </a:endParaRPr>
          </a:p>
        </p:txBody>
      </p:sp>
      <p:grpSp>
        <p:nvGrpSpPr>
          <p:cNvPr id="26" name="Google Shape;1132;p46">
            <a:extLst>
              <a:ext uri="{FF2B5EF4-FFF2-40B4-BE49-F238E27FC236}">
                <a16:creationId xmlns:a16="http://schemas.microsoft.com/office/drawing/2014/main" id="{2BBDF912-C836-DA9E-52A4-839580C0F2F1}"/>
              </a:ext>
            </a:extLst>
          </p:cNvPr>
          <p:cNvGrpSpPr/>
          <p:nvPr/>
        </p:nvGrpSpPr>
        <p:grpSpPr>
          <a:xfrm rot="-695341">
            <a:off x="1806105" y="4482403"/>
            <a:ext cx="342148" cy="268810"/>
            <a:chOff x="1748382" y="3384797"/>
            <a:chExt cx="364673" cy="340067"/>
          </a:xfrm>
        </p:grpSpPr>
        <p:sp>
          <p:nvSpPr>
            <p:cNvPr id="27" name="Google Shape;1133;p46">
              <a:extLst>
                <a:ext uri="{FF2B5EF4-FFF2-40B4-BE49-F238E27FC236}">
                  <a16:creationId xmlns:a16="http://schemas.microsoft.com/office/drawing/2014/main" id="{065A2619-47F3-3DF4-7990-BDE80F27F817}"/>
                </a:ext>
              </a:extLst>
            </p:cNvPr>
            <p:cNvSpPr/>
            <p:nvPr/>
          </p:nvSpPr>
          <p:spPr>
            <a:xfrm>
              <a:off x="1805182" y="3628332"/>
              <a:ext cx="45509" cy="45509"/>
            </a:xfrm>
            <a:custGeom>
              <a:avLst/>
              <a:gdLst/>
              <a:ahLst/>
              <a:cxnLst/>
              <a:rect l="l" t="t" r="r" b="b"/>
              <a:pathLst>
                <a:path w="1733" h="1733" extrusionOk="0">
                  <a:moveTo>
                    <a:pt x="220" y="0"/>
                  </a:moveTo>
                  <a:cubicBezTo>
                    <a:pt x="106" y="0"/>
                    <a:pt x="10" y="96"/>
                    <a:pt x="10" y="221"/>
                  </a:cubicBezTo>
                  <a:lnTo>
                    <a:pt x="10" y="1513"/>
                  </a:lnTo>
                  <a:cubicBezTo>
                    <a:pt x="0" y="1627"/>
                    <a:pt x="96" y="1733"/>
                    <a:pt x="220" y="1733"/>
                  </a:cubicBezTo>
                  <a:lnTo>
                    <a:pt x="1512" y="1733"/>
                  </a:lnTo>
                  <a:cubicBezTo>
                    <a:pt x="1637" y="1733"/>
                    <a:pt x="1733" y="1637"/>
                    <a:pt x="1733" y="1522"/>
                  </a:cubicBezTo>
                  <a:lnTo>
                    <a:pt x="1733" y="221"/>
                  </a:lnTo>
                  <a:cubicBezTo>
                    <a:pt x="1733" y="96"/>
                    <a:pt x="1627" y="0"/>
                    <a:pt x="1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34;p46">
              <a:extLst>
                <a:ext uri="{FF2B5EF4-FFF2-40B4-BE49-F238E27FC236}">
                  <a16:creationId xmlns:a16="http://schemas.microsoft.com/office/drawing/2014/main" id="{AC566EF5-166B-B9D3-07EB-1D54552BEF9B}"/>
                </a:ext>
              </a:extLst>
            </p:cNvPr>
            <p:cNvSpPr/>
            <p:nvPr/>
          </p:nvSpPr>
          <p:spPr>
            <a:xfrm>
              <a:off x="1954208" y="3509453"/>
              <a:ext cx="105828" cy="90728"/>
            </a:xfrm>
            <a:custGeom>
              <a:avLst/>
              <a:gdLst/>
              <a:ahLst/>
              <a:cxnLst/>
              <a:rect l="l" t="t" r="r" b="b"/>
              <a:pathLst>
                <a:path w="4030" h="3455" extrusionOk="0">
                  <a:moveTo>
                    <a:pt x="2307" y="1"/>
                  </a:moveTo>
                  <a:cubicBezTo>
                    <a:pt x="766" y="1"/>
                    <a:pt x="0" y="1857"/>
                    <a:pt x="1082" y="2948"/>
                  </a:cubicBezTo>
                  <a:cubicBezTo>
                    <a:pt x="1434" y="3298"/>
                    <a:pt x="1867" y="3454"/>
                    <a:pt x="2290" y="3454"/>
                  </a:cubicBezTo>
                  <a:cubicBezTo>
                    <a:pt x="3179" y="3454"/>
                    <a:pt x="4030" y="2766"/>
                    <a:pt x="4030" y="1723"/>
                  </a:cubicBezTo>
                  <a:cubicBezTo>
                    <a:pt x="4030" y="766"/>
                    <a:pt x="3264"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35;p46">
              <a:extLst>
                <a:ext uri="{FF2B5EF4-FFF2-40B4-BE49-F238E27FC236}">
                  <a16:creationId xmlns:a16="http://schemas.microsoft.com/office/drawing/2014/main" id="{CFD7AC2C-4931-23EE-D7DD-7FDFB1BD6C10}"/>
                </a:ext>
              </a:extLst>
            </p:cNvPr>
            <p:cNvSpPr/>
            <p:nvPr/>
          </p:nvSpPr>
          <p:spPr>
            <a:xfrm>
              <a:off x="1964764" y="3546165"/>
              <a:ext cx="100051" cy="54043"/>
            </a:xfrm>
            <a:custGeom>
              <a:avLst/>
              <a:gdLst/>
              <a:ahLst/>
              <a:cxnLst/>
              <a:rect l="l" t="t" r="r" b="b"/>
              <a:pathLst>
                <a:path w="3810" h="2058" extrusionOk="0">
                  <a:moveTo>
                    <a:pt x="211" y="0"/>
                  </a:moveTo>
                  <a:lnTo>
                    <a:pt x="211" y="0"/>
                  </a:lnTo>
                  <a:cubicBezTo>
                    <a:pt x="0" y="1062"/>
                    <a:pt x="823" y="2058"/>
                    <a:pt x="1905" y="2058"/>
                  </a:cubicBezTo>
                  <a:cubicBezTo>
                    <a:pt x="2986" y="2058"/>
                    <a:pt x="3809" y="1062"/>
                    <a:pt x="3599" y="0"/>
                  </a:cubicBezTo>
                  <a:lnTo>
                    <a:pt x="3599" y="0"/>
                  </a:lnTo>
                  <a:cubicBezTo>
                    <a:pt x="3446" y="813"/>
                    <a:pt x="2738" y="1407"/>
                    <a:pt x="1905" y="1407"/>
                  </a:cubicBezTo>
                  <a:cubicBezTo>
                    <a:pt x="1072" y="1407"/>
                    <a:pt x="364" y="813"/>
                    <a:pt x="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36;p46">
              <a:extLst>
                <a:ext uri="{FF2B5EF4-FFF2-40B4-BE49-F238E27FC236}">
                  <a16:creationId xmlns:a16="http://schemas.microsoft.com/office/drawing/2014/main" id="{2D53A32B-9847-8B42-B494-8704F08BBFC8}"/>
                </a:ext>
              </a:extLst>
            </p:cNvPr>
            <p:cNvSpPr/>
            <p:nvPr/>
          </p:nvSpPr>
          <p:spPr>
            <a:xfrm>
              <a:off x="1833569" y="3407433"/>
              <a:ext cx="153096" cy="294585"/>
            </a:xfrm>
            <a:custGeom>
              <a:avLst/>
              <a:gdLst/>
              <a:ahLst/>
              <a:cxnLst/>
              <a:rect l="l" t="t" r="r" b="b"/>
              <a:pathLst>
                <a:path w="5830" h="11218" extrusionOk="0">
                  <a:moveTo>
                    <a:pt x="5603" y="0"/>
                  </a:moveTo>
                  <a:cubicBezTo>
                    <a:pt x="5531" y="0"/>
                    <a:pt x="5464" y="38"/>
                    <a:pt x="5427" y="105"/>
                  </a:cubicBezTo>
                  <a:cubicBezTo>
                    <a:pt x="5016" y="756"/>
                    <a:pt x="4527" y="1359"/>
                    <a:pt x="3972" y="1895"/>
                  </a:cubicBezTo>
                  <a:cubicBezTo>
                    <a:pt x="3140" y="2709"/>
                    <a:pt x="1819" y="3666"/>
                    <a:pt x="221" y="3666"/>
                  </a:cubicBezTo>
                  <a:cubicBezTo>
                    <a:pt x="96" y="3666"/>
                    <a:pt x="1" y="3761"/>
                    <a:pt x="1" y="3876"/>
                  </a:cubicBezTo>
                  <a:lnTo>
                    <a:pt x="1" y="7331"/>
                  </a:lnTo>
                  <a:cubicBezTo>
                    <a:pt x="1" y="7455"/>
                    <a:pt x="96" y="7551"/>
                    <a:pt x="221" y="7551"/>
                  </a:cubicBezTo>
                  <a:cubicBezTo>
                    <a:pt x="1810" y="7551"/>
                    <a:pt x="3140" y="8508"/>
                    <a:pt x="3972" y="9312"/>
                  </a:cubicBezTo>
                  <a:cubicBezTo>
                    <a:pt x="4527" y="9848"/>
                    <a:pt x="5016" y="10451"/>
                    <a:pt x="5427" y="11111"/>
                  </a:cubicBezTo>
                  <a:cubicBezTo>
                    <a:pt x="5467" y="11185"/>
                    <a:pt x="5536" y="11217"/>
                    <a:pt x="5605" y="11217"/>
                  </a:cubicBezTo>
                  <a:cubicBezTo>
                    <a:pt x="5716" y="11217"/>
                    <a:pt x="5829" y="11132"/>
                    <a:pt x="5829" y="10996"/>
                  </a:cubicBezTo>
                  <a:lnTo>
                    <a:pt x="5829" y="220"/>
                  </a:lnTo>
                  <a:cubicBezTo>
                    <a:pt x="5829" y="115"/>
                    <a:pt x="5762" y="29"/>
                    <a:pt x="5666" y="10"/>
                  </a:cubicBezTo>
                  <a:cubicBezTo>
                    <a:pt x="5645" y="3"/>
                    <a:pt x="5624"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37;p46">
              <a:extLst>
                <a:ext uri="{FF2B5EF4-FFF2-40B4-BE49-F238E27FC236}">
                  <a16:creationId xmlns:a16="http://schemas.microsoft.com/office/drawing/2014/main" id="{1735B7DD-70CB-CB13-2D30-0B446238FC1E}"/>
                </a:ext>
              </a:extLst>
            </p:cNvPr>
            <p:cNvSpPr/>
            <p:nvPr/>
          </p:nvSpPr>
          <p:spPr>
            <a:xfrm>
              <a:off x="1833569" y="3583086"/>
              <a:ext cx="152991" cy="118932"/>
            </a:xfrm>
            <a:custGeom>
              <a:avLst/>
              <a:gdLst/>
              <a:ahLst/>
              <a:cxnLst/>
              <a:rect l="l" t="t" r="r" b="b"/>
              <a:pathLst>
                <a:path w="5826" h="4529" extrusionOk="0">
                  <a:moveTo>
                    <a:pt x="1" y="1"/>
                  </a:moveTo>
                  <a:lnTo>
                    <a:pt x="1" y="642"/>
                  </a:lnTo>
                  <a:cubicBezTo>
                    <a:pt x="1" y="766"/>
                    <a:pt x="96" y="862"/>
                    <a:pt x="211" y="862"/>
                  </a:cubicBezTo>
                  <a:cubicBezTo>
                    <a:pt x="1810" y="862"/>
                    <a:pt x="3130" y="1819"/>
                    <a:pt x="3963" y="2623"/>
                  </a:cubicBezTo>
                  <a:cubicBezTo>
                    <a:pt x="4518" y="3159"/>
                    <a:pt x="5006" y="3762"/>
                    <a:pt x="5418" y="4422"/>
                  </a:cubicBezTo>
                  <a:cubicBezTo>
                    <a:pt x="5461" y="4496"/>
                    <a:pt x="5532" y="4528"/>
                    <a:pt x="5602" y="4528"/>
                  </a:cubicBezTo>
                  <a:cubicBezTo>
                    <a:pt x="5715" y="4528"/>
                    <a:pt x="5825" y="4443"/>
                    <a:pt x="5819" y="4307"/>
                  </a:cubicBezTo>
                  <a:lnTo>
                    <a:pt x="5819" y="3236"/>
                  </a:lnTo>
                  <a:cubicBezTo>
                    <a:pt x="5819" y="3322"/>
                    <a:pt x="5762" y="3408"/>
                    <a:pt x="5676" y="3437"/>
                  </a:cubicBezTo>
                  <a:cubicBezTo>
                    <a:pt x="5653" y="3446"/>
                    <a:pt x="5630" y="3450"/>
                    <a:pt x="5607" y="3450"/>
                  </a:cubicBezTo>
                  <a:cubicBezTo>
                    <a:pt x="5533" y="3450"/>
                    <a:pt x="5461" y="3406"/>
                    <a:pt x="5418" y="3341"/>
                  </a:cubicBezTo>
                  <a:cubicBezTo>
                    <a:pt x="5418" y="3331"/>
                    <a:pt x="4882" y="2862"/>
                    <a:pt x="3963" y="1982"/>
                  </a:cubicBezTo>
                  <a:cubicBezTo>
                    <a:pt x="3130" y="1178"/>
                    <a:pt x="1810" y="211"/>
                    <a:pt x="211" y="211"/>
                  </a:cubicBezTo>
                  <a:cubicBezTo>
                    <a:pt x="96" y="211"/>
                    <a:pt x="1" y="11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38;p46">
              <a:extLst>
                <a:ext uri="{FF2B5EF4-FFF2-40B4-BE49-F238E27FC236}">
                  <a16:creationId xmlns:a16="http://schemas.microsoft.com/office/drawing/2014/main" id="{E8A8E522-4DF2-75FD-E518-197340C2861E}"/>
                </a:ext>
              </a:extLst>
            </p:cNvPr>
            <p:cNvSpPr/>
            <p:nvPr/>
          </p:nvSpPr>
          <p:spPr>
            <a:xfrm>
              <a:off x="1975058" y="3384797"/>
              <a:ext cx="45535" cy="340067"/>
            </a:xfrm>
            <a:custGeom>
              <a:avLst/>
              <a:gdLst/>
              <a:ahLst/>
              <a:cxnLst/>
              <a:rect l="l" t="t" r="r" b="b"/>
              <a:pathLst>
                <a:path w="1734" h="12950" extrusionOk="0">
                  <a:moveTo>
                    <a:pt x="221" y="1"/>
                  </a:moveTo>
                  <a:cubicBezTo>
                    <a:pt x="97" y="1"/>
                    <a:pt x="1" y="97"/>
                    <a:pt x="1" y="211"/>
                  </a:cubicBezTo>
                  <a:lnTo>
                    <a:pt x="1" y="12729"/>
                  </a:lnTo>
                  <a:cubicBezTo>
                    <a:pt x="1" y="12844"/>
                    <a:pt x="97" y="12949"/>
                    <a:pt x="221" y="12949"/>
                  </a:cubicBezTo>
                  <a:lnTo>
                    <a:pt x="1513" y="12949"/>
                  </a:lnTo>
                  <a:cubicBezTo>
                    <a:pt x="1628" y="12949"/>
                    <a:pt x="1733" y="12844"/>
                    <a:pt x="1733" y="12729"/>
                  </a:cubicBezTo>
                  <a:lnTo>
                    <a:pt x="1733" y="211"/>
                  </a:lnTo>
                  <a:cubicBezTo>
                    <a:pt x="1723" y="97"/>
                    <a:pt x="1628"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39;p46">
              <a:extLst>
                <a:ext uri="{FF2B5EF4-FFF2-40B4-BE49-F238E27FC236}">
                  <a16:creationId xmlns:a16="http://schemas.microsoft.com/office/drawing/2014/main" id="{0A9D4818-0E86-ED93-787D-F5AB26C2C38D}"/>
                </a:ext>
              </a:extLst>
            </p:cNvPr>
            <p:cNvSpPr/>
            <p:nvPr/>
          </p:nvSpPr>
          <p:spPr>
            <a:xfrm>
              <a:off x="1975058" y="3696451"/>
              <a:ext cx="45535" cy="28413"/>
            </a:xfrm>
            <a:custGeom>
              <a:avLst/>
              <a:gdLst/>
              <a:ahLst/>
              <a:cxnLst/>
              <a:rect l="l" t="t" r="r" b="b"/>
              <a:pathLst>
                <a:path w="1734" h="1082" extrusionOk="0">
                  <a:moveTo>
                    <a:pt x="1" y="0"/>
                  </a:moveTo>
                  <a:lnTo>
                    <a:pt x="1" y="861"/>
                  </a:lnTo>
                  <a:cubicBezTo>
                    <a:pt x="1" y="986"/>
                    <a:pt x="97" y="1081"/>
                    <a:pt x="221" y="1081"/>
                  </a:cubicBezTo>
                  <a:lnTo>
                    <a:pt x="1513" y="1081"/>
                  </a:lnTo>
                  <a:cubicBezTo>
                    <a:pt x="1628" y="1081"/>
                    <a:pt x="1733" y="986"/>
                    <a:pt x="1733" y="861"/>
                  </a:cubicBezTo>
                  <a:lnTo>
                    <a:pt x="1733" y="0"/>
                  </a:lnTo>
                  <a:cubicBezTo>
                    <a:pt x="1733" y="115"/>
                    <a:pt x="1628" y="220"/>
                    <a:pt x="1513" y="220"/>
                  </a:cubicBezTo>
                  <a:lnTo>
                    <a:pt x="221" y="220"/>
                  </a:lnTo>
                  <a:cubicBezTo>
                    <a:pt x="97" y="220"/>
                    <a:pt x="1" y="1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40;p46">
              <a:extLst>
                <a:ext uri="{FF2B5EF4-FFF2-40B4-BE49-F238E27FC236}">
                  <a16:creationId xmlns:a16="http://schemas.microsoft.com/office/drawing/2014/main" id="{CD80A1A9-A866-75B5-F974-E33C9D0DA584}"/>
                </a:ext>
              </a:extLst>
            </p:cNvPr>
            <p:cNvSpPr/>
            <p:nvPr/>
          </p:nvSpPr>
          <p:spPr>
            <a:xfrm>
              <a:off x="1748618" y="3503676"/>
              <a:ext cx="45272" cy="102073"/>
            </a:xfrm>
            <a:custGeom>
              <a:avLst/>
              <a:gdLst/>
              <a:ahLst/>
              <a:cxnLst/>
              <a:rect l="l" t="t" r="r" b="b"/>
              <a:pathLst>
                <a:path w="1724" h="3887" extrusionOk="0">
                  <a:moveTo>
                    <a:pt x="1073" y="1"/>
                  </a:moveTo>
                  <a:cubicBezTo>
                    <a:pt x="479" y="1"/>
                    <a:pt x="1" y="479"/>
                    <a:pt x="1" y="1082"/>
                  </a:cubicBezTo>
                  <a:lnTo>
                    <a:pt x="1" y="2805"/>
                  </a:lnTo>
                  <a:cubicBezTo>
                    <a:pt x="1" y="3398"/>
                    <a:pt x="479" y="3886"/>
                    <a:pt x="1073" y="3886"/>
                  </a:cubicBezTo>
                  <a:lnTo>
                    <a:pt x="1503" y="3886"/>
                  </a:lnTo>
                  <a:cubicBezTo>
                    <a:pt x="1628" y="3886"/>
                    <a:pt x="1724" y="3781"/>
                    <a:pt x="1724" y="3666"/>
                  </a:cubicBezTo>
                  <a:lnTo>
                    <a:pt x="1724" y="221"/>
                  </a:lnTo>
                  <a:cubicBezTo>
                    <a:pt x="1724" y="96"/>
                    <a:pt x="1628" y="1"/>
                    <a:pt x="1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41;p46">
              <a:extLst>
                <a:ext uri="{FF2B5EF4-FFF2-40B4-BE49-F238E27FC236}">
                  <a16:creationId xmlns:a16="http://schemas.microsoft.com/office/drawing/2014/main" id="{6FD66E27-1D8C-7798-D8E3-A8FBEDDCB51F}"/>
                </a:ext>
              </a:extLst>
            </p:cNvPr>
            <p:cNvSpPr/>
            <p:nvPr/>
          </p:nvSpPr>
          <p:spPr>
            <a:xfrm>
              <a:off x="1748382" y="3508954"/>
              <a:ext cx="45509" cy="96794"/>
            </a:xfrm>
            <a:custGeom>
              <a:avLst/>
              <a:gdLst/>
              <a:ahLst/>
              <a:cxnLst/>
              <a:rect l="l" t="t" r="r" b="b"/>
              <a:pathLst>
                <a:path w="1733" h="3686" extrusionOk="0">
                  <a:moveTo>
                    <a:pt x="460" y="1"/>
                  </a:moveTo>
                  <a:lnTo>
                    <a:pt x="460" y="1"/>
                  </a:lnTo>
                  <a:cubicBezTo>
                    <a:pt x="173" y="202"/>
                    <a:pt x="0" y="527"/>
                    <a:pt x="0" y="881"/>
                  </a:cubicBezTo>
                  <a:lnTo>
                    <a:pt x="0" y="2604"/>
                  </a:lnTo>
                  <a:cubicBezTo>
                    <a:pt x="0" y="3197"/>
                    <a:pt x="488" y="3685"/>
                    <a:pt x="1082" y="3685"/>
                  </a:cubicBezTo>
                  <a:lnTo>
                    <a:pt x="1512" y="3685"/>
                  </a:lnTo>
                  <a:cubicBezTo>
                    <a:pt x="1637" y="3685"/>
                    <a:pt x="1733" y="3580"/>
                    <a:pt x="1733" y="3465"/>
                  </a:cubicBezTo>
                  <a:lnTo>
                    <a:pt x="1733" y="3034"/>
                  </a:lnTo>
                  <a:lnTo>
                    <a:pt x="1082" y="3034"/>
                  </a:lnTo>
                  <a:cubicBezTo>
                    <a:pt x="728" y="3034"/>
                    <a:pt x="441" y="2747"/>
                    <a:pt x="441" y="2393"/>
                  </a:cubicBezTo>
                  <a:lnTo>
                    <a:pt x="441" y="240"/>
                  </a:lnTo>
                  <a:cubicBezTo>
                    <a:pt x="441" y="154"/>
                    <a:pt x="441" y="77"/>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42;p46">
              <a:extLst>
                <a:ext uri="{FF2B5EF4-FFF2-40B4-BE49-F238E27FC236}">
                  <a16:creationId xmlns:a16="http://schemas.microsoft.com/office/drawing/2014/main" id="{B4A10F06-D9FF-F0C0-A3D4-C69C1ABE991F}"/>
                </a:ext>
              </a:extLst>
            </p:cNvPr>
            <p:cNvSpPr/>
            <p:nvPr/>
          </p:nvSpPr>
          <p:spPr>
            <a:xfrm>
              <a:off x="1788087" y="3503676"/>
              <a:ext cx="56827" cy="102073"/>
            </a:xfrm>
            <a:custGeom>
              <a:avLst/>
              <a:gdLst/>
              <a:ahLst/>
              <a:cxnLst/>
              <a:rect l="l" t="t" r="r" b="b"/>
              <a:pathLst>
                <a:path w="2164" h="3887" extrusionOk="0">
                  <a:moveTo>
                    <a:pt x="0" y="1"/>
                  </a:moveTo>
                  <a:lnTo>
                    <a:pt x="0" y="3886"/>
                  </a:lnTo>
                  <a:lnTo>
                    <a:pt x="2163" y="3886"/>
                  </a:lnTo>
                  <a:lnTo>
                    <a:pt x="21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43;p46">
              <a:extLst>
                <a:ext uri="{FF2B5EF4-FFF2-40B4-BE49-F238E27FC236}">
                  <a16:creationId xmlns:a16="http://schemas.microsoft.com/office/drawing/2014/main" id="{D12EE197-1CE9-841A-AC96-B4FD9AEBA1F2}"/>
                </a:ext>
              </a:extLst>
            </p:cNvPr>
            <p:cNvSpPr/>
            <p:nvPr/>
          </p:nvSpPr>
          <p:spPr>
            <a:xfrm>
              <a:off x="1788087" y="3588627"/>
              <a:ext cx="56827" cy="17122"/>
            </a:xfrm>
            <a:custGeom>
              <a:avLst/>
              <a:gdLst/>
              <a:ahLst/>
              <a:cxnLst/>
              <a:rect l="l" t="t" r="r" b="b"/>
              <a:pathLst>
                <a:path w="2164" h="652" extrusionOk="0">
                  <a:moveTo>
                    <a:pt x="0" y="0"/>
                  </a:moveTo>
                  <a:lnTo>
                    <a:pt x="0" y="651"/>
                  </a:lnTo>
                  <a:lnTo>
                    <a:pt x="2163" y="651"/>
                  </a:lnTo>
                  <a:lnTo>
                    <a:pt x="2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44;p46">
              <a:extLst>
                <a:ext uri="{FF2B5EF4-FFF2-40B4-BE49-F238E27FC236}">
                  <a16:creationId xmlns:a16="http://schemas.microsoft.com/office/drawing/2014/main" id="{C6BA37DE-E28E-E743-84D1-34B6831FADE6}"/>
                </a:ext>
              </a:extLst>
            </p:cNvPr>
            <p:cNvSpPr/>
            <p:nvPr/>
          </p:nvSpPr>
          <p:spPr>
            <a:xfrm>
              <a:off x="1788087" y="3605722"/>
              <a:ext cx="56827" cy="90755"/>
            </a:xfrm>
            <a:custGeom>
              <a:avLst/>
              <a:gdLst/>
              <a:ahLst/>
              <a:cxnLst/>
              <a:rect l="l" t="t" r="r" b="b"/>
              <a:pathLst>
                <a:path w="2164" h="3456" extrusionOk="0">
                  <a:moveTo>
                    <a:pt x="10" y="0"/>
                  </a:moveTo>
                  <a:lnTo>
                    <a:pt x="0" y="3235"/>
                  </a:lnTo>
                  <a:cubicBezTo>
                    <a:pt x="0" y="3350"/>
                    <a:pt x="96" y="3455"/>
                    <a:pt x="221" y="3455"/>
                  </a:cubicBezTo>
                  <a:lnTo>
                    <a:pt x="1082" y="3455"/>
                  </a:lnTo>
                  <a:cubicBezTo>
                    <a:pt x="1178" y="3445"/>
                    <a:pt x="1264" y="3388"/>
                    <a:pt x="1292" y="3292"/>
                  </a:cubicBezTo>
                  <a:lnTo>
                    <a:pt x="2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45;p46">
              <a:extLst>
                <a:ext uri="{FF2B5EF4-FFF2-40B4-BE49-F238E27FC236}">
                  <a16:creationId xmlns:a16="http://schemas.microsoft.com/office/drawing/2014/main" id="{D676CFE0-431A-CCC9-AD1F-6965254BD380}"/>
                </a:ext>
              </a:extLst>
            </p:cNvPr>
            <p:cNvSpPr/>
            <p:nvPr/>
          </p:nvSpPr>
          <p:spPr>
            <a:xfrm>
              <a:off x="2080860" y="3548922"/>
              <a:ext cx="32195" cy="11581"/>
            </a:xfrm>
            <a:custGeom>
              <a:avLst/>
              <a:gdLst/>
              <a:ahLst/>
              <a:cxnLst/>
              <a:rect l="l" t="t" r="r" b="b"/>
              <a:pathLst>
                <a:path w="1226" h="441" extrusionOk="0">
                  <a:moveTo>
                    <a:pt x="288" y="0"/>
                  </a:moveTo>
                  <a:cubicBezTo>
                    <a:pt x="1" y="0"/>
                    <a:pt x="1" y="441"/>
                    <a:pt x="288" y="441"/>
                  </a:cubicBezTo>
                  <a:lnTo>
                    <a:pt x="939" y="441"/>
                  </a:lnTo>
                  <a:cubicBezTo>
                    <a:pt x="1226" y="441"/>
                    <a:pt x="1226"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46;p46">
              <a:extLst>
                <a:ext uri="{FF2B5EF4-FFF2-40B4-BE49-F238E27FC236}">
                  <a16:creationId xmlns:a16="http://schemas.microsoft.com/office/drawing/2014/main" id="{5078DC25-8B78-F21D-0AC9-CF57095619E4}"/>
                </a:ext>
              </a:extLst>
            </p:cNvPr>
            <p:cNvSpPr/>
            <p:nvPr/>
          </p:nvSpPr>
          <p:spPr>
            <a:xfrm>
              <a:off x="2059510" y="3484874"/>
              <a:ext cx="27468" cy="23345"/>
            </a:xfrm>
            <a:custGeom>
              <a:avLst/>
              <a:gdLst/>
              <a:ahLst/>
              <a:cxnLst/>
              <a:rect l="l" t="t" r="r" b="b"/>
              <a:pathLst>
                <a:path w="1046" h="889" extrusionOk="0">
                  <a:moveTo>
                    <a:pt x="732" y="0"/>
                  </a:moveTo>
                  <a:cubicBezTo>
                    <a:pt x="682" y="0"/>
                    <a:pt x="630" y="20"/>
                    <a:pt x="584" y="66"/>
                  </a:cubicBezTo>
                  <a:lnTo>
                    <a:pt x="125" y="525"/>
                  </a:lnTo>
                  <a:cubicBezTo>
                    <a:pt x="0" y="659"/>
                    <a:pt x="87" y="889"/>
                    <a:pt x="278" y="889"/>
                  </a:cubicBezTo>
                  <a:cubicBezTo>
                    <a:pt x="335" y="889"/>
                    <a:pt x="393" y="870"/>
                    <a:pt x="431" y="831"/>
                  </a:cubicBezTo>
                  <a:lnTo>
                    <a:pt x="890" y="372"/>
                  </a:lnTo>
                  <a:cubicBezTo>
                    <a:pt x="1045" y="217"/>
                    <a:pt x="899"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47;p46">
              <a:extLst>
                <a:ext uri="{FF2B5EF4-FFF2-40B4-BE49-F238E27FC236}">
                  <a16:creationId xmlns:a16="http://schemas.microsoft.com/office/drawing/2014/main" id="{88A4A6B1-45ED-C655-2BAD-9358565506F6}"/>
                </a:ext>
              </a:extLst>
            </p:cNvPr>
            <p:cNvSpPr/>
            <p:nvPr/>
          </p:nvSpPr>
          <p:spPr>
            <a:xfrm>
              <a:off x="2058723" y="3600969"/>
              <a:ext cx="27704" cy="23608"/>
            </a:xfrm>
            <a:custGeom>
              <a:avLst/>
              <a:gdLst/>
              <a:ahLst/>
              <a:cxnLst/>
              <a:rect l="l" t="t" r="r" b="b"/>
              <a:pathLst>
                <a:path w="1055" h="899" extrusionOk="0">
                  <a:moveTo>
                    <a:pt x="313" y="1"/>
                  </a:moveTo>
                  <a:cubicBezTo>
                    <a:pt x="146" y="1"/>
                    <a:pt x="0" y="218"/>
                    <a:pt x="155" y="373"/>
                  </a:cubicBezTo>
                  <a:lnTo>
                    <a:pt x="614" y="832"/>
                  </a:lnTo>
                  <a:cubicBezTo>
                    <a:pt x="652" y="870"/>
                    <a:pt x="710" y="899"/>
                    <a:pt x="767" y="899"/>
                  </a:cubicBezTo>
                  <a:cubicBezTo>
                    <a:pt x="959" y="889"/>
                    <a:pt x="1054" y="660"/>
                    <a:pt x="920" y="526"/>
                  </a:cubicBezTo>
                  <a:lnTo>
                    <a:pt x="461" y="66"/>
                  </a:lnTo>
                  <a:cubicBezTo>
                    <a:pt x="415" y="20"/>
                    <a:pt x="363"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1132;p46">
            <a:extLst>
              <a:ext uri="{FF2B5EF4-FFF2-40B4-BE49-F238E27FC236}">
                <a16:creationId xmlns:a16="http://schemas.microsoft.com/office/drawing/2014/main" id="{0BDACD05-DA80-B80C-3355-B5F5E65A7215}"/>
              </a:ext>
            </a:extLst>
          </p:cNvPr>
          <p:cNvGrpSpPr/>
          <p:nvPr/>
        </p:nvGrpSpPr>
        <p:grpSpPr>
          <a:xfrm rot="-695341">
            <a:off x="6324575" y="4440129"/>
            <a:ext cx="289997" cy="305932"/>
            <a:chOff x="1748382" y="3384797"/>
            <a:chExt cx="364673" cy="340067"/>
          </a:xfrm>
        </p:grpSpPr>
        <p:sp>
          <p:nvSpPr>
            <p:cNvPr id="43" name="Google Shape;1133;p46">
              <a:extLst>
                <a:ext uri="{FF2B5EF4-FFF2-40B4-BE49-F238E27FC236}">
                  <a16:creationId xmlns:a16="http://schemas.microsoft.com/office/drawing/2014/main" id="{0F129CA0-4FF1-2C32-052C-E888BFA2638A}"/>
                </a:ext>
              </a:extLst>
            </p:cNvPr>
            <p:cNvSpPr/>
            <p:nvPr/>
          </p:nvSpPr>
          <p:spPr>
            <a:xfrm>
              <a:off x="1805182" y="3628332"/>
              <a:ext cx="45509" cy="45509"/>
            </a:xfrm>
            <a:custGeom>
              <a:avLst/>
              <a:gdLst/>
              <a:ahLst/>
              <a:cxnLst/>
              <a:rect l="l" t="t" r="r" b="b"/>
              <a:pathLst>
                <a:path w="1733" h="1733" extrusionOk="0">
                  <a:moveTo>
                    <a:pt x="220" y="0"/>
                  </a:moveTo>
                  <a:cubicBezTo>
                    <a:pt x="106" y="0"/>
                    <a:pt x="10" y="96"/>
                    <a:pt x="10" y="221"/>
                  </a:cubicBezTo>
                  <a:lnTo>
                    <a:pt x="10" y="1513"/>
                  </a:lnTo>
                  <a:cubicBezTo>
                    <a:pt x="0" y="1627"/>
                    <a:pt x="96" y="1733"/>
                    <a:pt x="220" y="1733"/>
                  </a:cubicBezTo>
                  <a:lnTo>
                    <a:pt x="1512" y="1733"/>
                  </a:lnTo>
                  <a:cubicBezTo>
                    <a:pt x="1637" y="1733"/>
                    <a:pt x="1733" y="1637"/>
                    <a:pt x="1733" y="1522"/>
                  </a:cubicBezTo>
                  <a:lnTo>
                    <a:pt x="1733" y="221"/>
                  </a:lnTo>
                  <a:cubicBezTo>
                    <a:pt x="1733" y="96"/>
                    <a:pt x="1627" y="0"/>
                    <a:pt x="1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34;p46">
              <a:extLst>
                <a:ext uri="{FF2B5EF4-FFF2-40B4-BE49-F238E27FC236}">
                  <a16:creationId xmlns:a16="http://schemas.microsoft.com/office/drawing/2014/main" id="{20E50C80-BBAF-5714-8814-0A3531569647}"/>
                </a:ext>
              </a:extLst>
            </p:cNvPr>
            <p:cNvSpPr/>
            <p:nvPr/>
          </p:nvSpPr>
          <p:spPr>
            <a:xfrm>
              <a:off x="1954208" y="3509453"/>
              <a:ext cx="105828" cy="90728"/>
            </a:xfrm>
            <a:custGeom>
              <a:avLst/>
              <a:gdLst/>
              <a:ahLst/>
              <a:cxnLst/>
              <a:rect l="l" t="t" r="r" b="b"/>
              <a:pathLst>
                <a:path w="4030" h="3455" extrusionOk="0">
                  <a:moveTo>
                    <a:pt x="2307" y="1"/>
                  </a:moveTo>
                  <a:cubicBezTo>
                    <a:pt x="766" y="1"/>
                    <a:pt x="0" y="1857"/>
                    <a:pt x="1082" y="2948"/>
                  </a:cubicBezTo>
                  <a:cubicBezTo>
                    <a:pt x="1434" y="3298"/>
                    <a:pt x="1867" y="3454"/>
                    <a:pt x="2290" y="3454"/>
                  </a:cubicBezTo>
                  <a:cubicBezTo>
                    <a:pt x="3179" y="3454"/>
                    <a:pt x="4030" y="2766"/>
                    <a:pt x="4030" y="1723"/>
                  </a:cubicBezTo>
                  <a:cubicBezTo>
                    <a:pt x="4030" y="766"/>
                    <a:pt x="3264"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35;p46">
              <a:extLst>
                <a:ext uri="{FF2B5EF4-FFF2-40B4-BE49-F238E27FC236}">
                  <a16:creationId xmlns:a16="http://schemas.microsoft.com/office/drawing/2014/main" id="{C1DBA497-BDDF-683F-F791-5EC9E0B2828F}"/>
                </a:ext>
              </a:extLst>
            </p:cNvPr>
            <p:cNvSpPr/>
            <p:nvPr/>
          </p:nvSpPr>
          <p:spPr>
            <a:xfrm>
              <a:off x="1964764" y="3546165"/>
              <a:ext cx="100051" cy="54043"/>
            </a:xfrm>
            <a:custGeom>
              <a:avLst/>
              <a:gdLst/>
              <a:ahLst/>
              <a:cxnLst/>
              <a:rect l="l" t="t" r="r" b="b"/>
              <a:pathLst>
                <a:path w="3810" h="2058" extrusionOk="0">
                  <a:moveTo>
                    <a:pt x="211" y="0"/>
                  </a:moveTo>
                  <a:lnTo>
                    <a:pt x="211" y="0"/>
                  </a:lnTo>
                  <a:cubicBezTo>
                    <a:pt x="0" y="1062"/>
                    <a:pt x="823" y="2058"/>
                    <a:pt x="1905" y="2058"/>
                  </a:cubicBezTo>
                  <a:cubicBezTo>
                    <a:pt x="2986" y="2058"/>
                    <a:pt x="3809" y="1062"/>
                    <a:pt x="3599" y="0"/>
                  </a:cubicBezTo>
                  <a:lnTo>
                    <a:pt x="3599" y="0"/>
                  </a:lnTo>
                  <a:cubicBezTo>
                    <a:pt x="3446" y="813"/>
                    <a:pt x="2738" y="1407"/>
                    <a:pt x="1905" y="1407"/>
                  </a:cubicBezTo>
                  <a:cubicBezTo>
                    <a:pt x="1072" y="1407"/>
                    <a:pt x="364" y="813"/>
                    <a:pt x="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36;p46">
              <a:extLst>
                <a:ext uri="{FF2B5EF4-FFF2-40B4-BE49-F238E27FC236}">
                  <a16:creationId xmlns:a16="http://schemas.microsoft.com/office/drawing/2014/main" id="{E69C4AD2-7238-B65C-E163-713A805285DB}"/>
                </a:ext>
              </a:extLst>
            </p:cNvPr>
            <p:cNvSpPr/>
            <p:nvPr/>
          </p:nvSpPr>
          <p:spPr>
            <a:xfrm>
              <a:off x="1833569" y="3407433"/>
              <a:ext cx="153096" cy="294585"/>
            </a:xfrm>
            <a:custGeom>
              <a:avLst/>
              <a:gdLst/>
              <a:ahLst/>
              <a:cxnLst/>
              <a:rect l="l" t="t" r="r" b="b"/>
              <a:pathLst>
                <a:path w="5830" h="11218" extrusionOk="0">
                  <a:moveTo>
                    <a:pt x="5603" y="0"/>
                  </a:moveTo>
                  <a:cubicBezTo>
                    <a:pt x="5531" y="0"/>
                    <a:pt x="5464" y="38"/>
                    <a:pt x="5427" y="105"/>
                  </a:cubicBezTo>
                  <a:cubicBezTo>
                    <a:pt x="5016" y="756"/>
                    <a:pt x="4527" y="1359"/>
                    <a:pt x="3972" y="1895"/>
                  </a:cubicBezTo>
                  <a:cubicBezTo>
                    <a:pt x="3140" y="2709"/>
                    <a:pt x="1819" y="3666"/>
                    <a:pt x="221" y="3666"/>
                  </a:cubicBezTo>
                  <a:cubicBezTo>
                    <a:pt x="96" y="3666"/>
                    <a:pt x="1" y="3761"/>
                    <a:pt x="1" y="3876"/>
                  </a:cubicBezTo>
                  <a:lnTo>
                    <a:pt x="1" y="7331"/>
                  </a:lnTo>
                  <a:cubicBezTo>
                    <a:pt x="1" y="7455"/>
                    <a:pt x="96" y="7551"/>
                    <a:pt x="221" y="7551"/>
                  </a:cubicBezTo>
                  <a:cubicBezTo>
                    <a:pt x="1810" y="7551"/>
                    <a:pt x="3140" y="8508"/>
                    <a:pt x="3972" y="9312"/>
                  </a:cubicBezTo>
                  <a:cubicBezTo>
                    <a:pt x="4527" y="9848"/>
                    <a:pt x="5016" y="10451"/>
                    <a:pt x="5427" y="11111"/>
                  </a:cubicBezTo>
                  <a:cubicBezTo>
                    <a:pt x="5467" y="11185"/>
                    <a:pt x="5536" y="11217"/>
                    <a:pt x="5605" y="11217"/>
                  </a:cubicBezTo>
                  <a:cubicBezTo>
                    <a:pt x="5716" y="11217"/>
                    <a:pt x="5829" y="11132"/>
                    <a:pt x="5829" y="10996"/>
                  </a:cubicBezTo>
                  <a:lnTo>
                    <a:pt x="5829" y="220"/>
                  </a:lnTo>
                  <a:cubicBezTo>
                    <a:pt x="5829" y="115"/>
                    <a:pt x="5762" y="29"/>
                    <a:pt x="5666" y="10"/>
                  </a:cubicBezTo>
                  <a:cubicBezTo>
                    <a:pt x="5645" y="3"/>
                    <a:pt x="5624"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37;p46">
              <a:extLst>
                <a:ext uri="{FF2B5EF4-FFF2-40B4-BE49-F238E27FC236}">
                  <a16:creationId xmlns:a16="http://schemas.microsoft.com/office/drawing/2014/main" id="{FD28247A-925B-B86E-6753-692DA83934BB}"/>
                </a:ext>
              </a:extLst>
            </p:cNvPr>
            <p:cNvSpPr/>
            <p:nvPr/>
          </p:nvSpPr>
          <p:spPr>
            <a:xfrm>
              <a:off x="1833569" y="3583086"/>
              <a:ext cx="152991" cy="118932"/>
            </a:xfrm>
            <a:custGeom>
              <a:avLst/>
              <a:gdLst/>
              <a:ahLst/>
              <a:cxnLst/>
              <a:rect l="l" t="t" r="r" b="b"/>
              <a:pathLst>
                <a:path w="5826" h="4529" extrusionOk="0">
                  <a:moveTo>
                    <a:pt x="1" y="1"/>
                  </a:moveTo>
                  <a:lnTo>
                    <a:pt x="1" y="642"/>
                  </a:lnTo>
                  <a:cubicBezTo>
                    <a:pt x="1" y="766"/>
                    <a:pt x="96" y="862"/>
                    <a:pt x="211" y="862"/>
                  </a:cubicBezTo>
                  <a:cubicBezTo>
                    <a:pt x="1810" y="862"/>
                    <a:pt x="3130" y="1819"/>
                    <a:pt x="3963" y="2623"/>
                  </a:cubicBezTo>
                  <a:cubicBezTo>
                    <a:pt x="4518" y="3159"/>
                    <a:pt x="5006" y="3762"/>
                    <a:pt x="5418" y="4422"/>
                  </a:cubicBezTo>
                  <a:cubicBezTo>
                    <a:pt x="5461" y="4496"/>
                    <a:pt x="5532" y="4528"/>
                    <a:pt x="5602" y="4528"/>
                  </a:cubicBezTo>
                  <a:cubicBezTo>
                    <a:pt x="5715" y="4528"/>
                    <a:pt x="5825" y="4443"/>
                    <a:pt x="5819" y="4307"/>
                  </a:cubicBezTo>
                  <a:lnTo>
                    <a:pt x="5819" y="3236"/>
                  </a:lnTo>
                  <a:cubicBezTo>
                    <a:pt x="5819" y="3322"/>
                    <a:pt x="5762" y="3408"/>
                    <a:pt x="5676" y="3437"/>
                  </a:cubicBezTo>
                  <a:cubicBezTo>
                    <a:pt x="5653" y="3446"/>
                    <a:pt x="5630" y="3450"/>
                    <a:pt x="5607" y="3450"/>
                  </a:cubicBezTo>
                  <a:cubicBezTo>
                    <a:pt x="5533" y="3450"/>
                    <a:pt x="5461" y="3406"/>
                    <a:pt x="5418" y="3341"/>
                  </a:cubicBezTo>
                  <a:cubicBezTo>
                    <a:pt x="5418" y="3331"/>
                    <a:pt x="4882" y="2862"/>
                    <a:pt x="3963" y="1982"/>
                  </a:cubicBezTo>
                  <a:cubicBezTo>
                    <a:pt x="3130" y="1178"/>
                    <a:pt x="1810" y="211"/>
                    <a:pt x="211" y="211"/>
                  </a:cubicBezTo>
                  <a:cubicBezTo>
                    <a:pt x="96" y="211"/>
                    <a:pt x="1" y="11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38;p46">
              <a:extLst>
                <a:ext uri="{FF2B5EF4-FFF2-40B4-BE49-F238E27FC236}">
                  <a16:creationId xmlns:a16="http://schemas.microsoft.com/office/drawing/2014/main" id="{66E3AC59-068E-8427-7DA6-058E1670BF8E}"/>
                </a:ext>
              </a:extLst>
            </p:cNvPr>
            <p:cNvSpPr/>
            <p:nvPr/>
          </p:nvSpPr>
          <p:spPr>
            <a:xfrm>
              <a:off x="1975058" y="3384797"/>
              <a:ext cx="45535" cy="340067"/>
            </a:xfrm>
            <a:custGeom>
              <a:avLst/>
              <a:gdLst/>
              <a:ahLst/>
              <a:cxnLst/>
              <a:rect l="l" t="t" r="r" b="b"/>
              <a:pathLst>
                <a:path w="1734" h="12950" extrusionOk="0">
                  <a:moveTo>
                    <a:pt x="221" y="1"/>
                  </a:moveTo>
                  <a:cubicBezTo>
                    <a:pt x="97" y="1"/>
                    <a:pt x="1" y="97"/>
                    <a:pt x="1" y="211"/>
                  </a:cubicBezTo>
                  <a:lnTo>
                    <a:pt x="1" y="12729"/>
                  </a:lnTo>
                  <a:cubicBezTo>
                    <a:pt x="1" y="12844"/>
                    <a:pt x="97" y="12949"/>
                    <a:pt x="221" y="12949"/>
                  </a:cubicBezTo>
                  <a:lnTo>
                    <a:pt x="1513" y="12949"/>
                  </a:lnTo>
                  <a:cubicBezTo>
                    <a:pt x="1628" y="12949"/>
                    <a:pt x="1733" y="12844"/>
                    <a:pt x="1733" y="12729"/>
                  </a:cubicBezTo>
                  <a:lnTo>
                    <a:pt x="1733" y="211"/>
                  </a:lnTo>
                  <a:cubicBezTo>
                    <a:pt x="1723" y="97"/>
                    <a:pt x="1628"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39;p46">
              <a:extLst>
                <a:ext uri="{FF2B5EF4-FFF2-40B4-BE49-F238E27FC236}">
                  <a16:creationId xmlns:a16="http://schemas.microsoft.com/office/drawing/2014/main" id="{09A1298C-CCBB-06E2-4B7B-78E4A8BA3CC2}"/>
                </a:ext>
              </a:extLst>
            </p:cNvPr>
            <p:cNvSpPr/>
            <p:nvPr/>
          </p:nvSpPr>
          <p:spPr>
            <a:xfrm>
              <a:off x="1975058" y="3696451"/>
              <a:ext cx="45535" cy="28413"/>
            </a:xfrm>
            <a:custGeom>
              <a:avLst/>
              <a:gdLst/>
              <a:ahLst/>
              <a:cxnLst/>
              <a:rect l="l" t="t" r="r" b="b"/>
              <a:pathLst>
                <a:path w="1734" h="1082" extrusionOk="0">
                  <a:moveTo>
                    <a:pt x="1" y="0"/>
                  </a:moveTo>
                  <a:lnTo>
                    <a:pt x="1" y="861"/>
                  </a:lnTo>
                  <a:cubicBezTo>
                    <a:pt x="1" y="986"/>
                    <a:pt x="97" y="1081"/>
                    <a:pt x="221" y="1081"/>
                  </a:cubicBezTo>
                  <a:lnTo>
                    <a:pt x="1513" y="1081"/>
                  </a:lnTo>
                  <a:cubicBezTo>
                    <a:pt x="1628" y="1081"/>
                    <a:pt x="1733" y="986"/>
                    <a:pt x="1733" y="861"/>
                  </a:cubicBezTo>
                  <a:lnTo>
                    <a:pt x="1733" y="0"/>
                  </a:lnTo>
                  <a:cubicBezTo>
                    <a:pt x="1733" y="115"/>
                    <a:pt x="1628" y="220"/>
                    <a:pt x="1513" y="220"/>
                  </a:cubicBezTo>
                  <a:lnTo>
                    <a:pt x="221" y="220"/>
                  </a:lnTo>
                  <a:cubicBezTo>
                    <a:pt x="97" y="220"/>
                    <a:pt x="1" y="1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40;p46">
              <a:extLst>
                <a:ext uri="{FF2B5EF4-FFF2-40B4-BE49-F238E27FC236}">
                  <a16:creationId xmlns:a16="http://schemas.microsoft.com/office/drawing/2014/main" id="{8A5DD1CE-0F9E-FC4A-FEF2-43BC9974072C}"/>
                </a:ext>
              </a:extLst>
            </p:cNvPr>
            <p:cNvSpPr/>
            <p:nvPr/>
          </p:nvSpPr>
          <p:spPr>
            <a:xfrm>
              <a:off x="1748618" y="3503676"/>
              <a:ext cx="45272" cy="102073"/>
            </a:xfrm>
            <a:custGeom>
              <a:avLst/>
              <a:gdLst/>
              <a:ahLst/>
              <a:cxnLst/>
              <a:rect l="l" t="t" r="r" b="b"/>
              <a:pathLst>
                <a:path w="1724" h="3887" extrusionOk="0">
                  <a:moveTo>
                    <a:pt x="1073" y="1"/>
                  </a:moveTo>
                  <a:cubicBezTo>
                    <a:pt x="479" y="1"/>
                    <a:pt x="1" y="479"/>
                    <a:pt x="1" y="1082"/>
                  </a:cubicBezTo>
                  <a:lnTo>
                    <a:pt x="1" y="2805"/>
                  </a:lnTo>
                  <a:cubicBezTo>
                    <a:pt x="1" y="3398"/>
                    <a:pt x="479" y="3886"/>
                    <a:pt x="1073" y="3886"/>
                  </a:cubicBezTo>
                  <a:lnTo>
                    <a:pt x="1503" y="3886"/>
                  </a:lnTo>
                  <a:cubicBezTo>
                    <a:pt x="1628" y="3886"/>
                    <a:pt x="1724" y="3781"/>
                    <a:pt x="1724" y="3666"/>
                  </a:cubicBezTo>
                  <a:lnTo>
                    <a:pt x="1724" y="221"/>
                  </a:lnTo>
                  <a:cubicBezTo>
                    <a:pt x="1724" y="96"/>
                    <a:pt x="1628" y="1"/>
                    <a:pt x="1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41;p46">
              <a:extLst>
                <a:ext uri="{FF2B5EF4-FFF2-40B4-BE49-F238E27FC236}">
                  <a16:creationId xmlns:a16="http://schemas.microsoft.com/office/drawing/2014/main" id="{309DA19B-92C3-EDF1-6ECB-31ADBC250E86}"/>
                </a:ext>
              </a:extLst>
            </p:cNvPr>
            <p:cNvSpPr/>
            <p:nvPr/>
          </p:nvSpPr>
          <p:spPr>
            <a:xfrm>
              <a:off x="1748382" y="3508954"/>
              <a:ext cx="45509" cy="96794"/>
            </a:xfrm>
            <a:custGeom>
              <a:avLst/>
              <a:gdLst/>
              <a:ahLst/>
              <a:cxnLst/>
              <a:rect l="l" t="t" r="r" b="b"/>
              <a:pathLst>
                <a:path w="1733" h="3686" extrusionOk="0">
                  <a:moveTo>
                    <a:pt x="460" y="1"/>
                  </a:moveTo>
                  <a:lnTo>
                    <a:pt x="460" y="1"/>
                  </a:lnTo>
                  <a:cubicBezTo>
                    <a:pt x="173" y="202"/>
                    <a:pt x="0" y="527"/>
                    <a:pt x="0" y="881"/>
                  </a:cubicBezTo>
                  <a:lnTo>
                    <a:pt x="0" y="2604"/>
                  </a:lnTo>
                  <a:cubicBezTo>
                    <a:pt x="0" y="3197"/>
                    <a:pt x="488" y="3685"/>
                    <a:pt x="1082" y="3685"/>
                  </a:cubicBezTo>
                  <a:lnTo>
                    <a:pt x="1512" y="3685"/>
                  </a:lnTo>
                  <a:cubicBezTo>
                    <a:pt x="1637" y="3685"/>
                    <a:pt x="1733" y="3580"/>
                    <a:pt x="1733" y="3465"/>
                  </a:cubicBezTo>
                  <a:lnTo>
                    <a:pt x="1733" y="3034"/>
                  </a:lnTo>
                  <a:lnTo>
                    <a:pt x="1082" y="3034"/>
                  </a:lnTo>
                  <a:cubicBezTo>
                    <a:pt x="728" y="3034"/>
                    <a:pt x="441" y="2747"/>
                    <a:pt x="441" y="2393"/>
                  </a:cubicBezTo>
                  <a:lnTo>
                    <a:pt x="441" y="240"/>
                  </a:lnTo>
                  <a:cubicBezTo>
                    <a:pt x="441" y="154"/>
                    <a:pt x="441" y="77"/>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42;p46">
              <a:extLst>
                <a:ext uri="{FF2B5EF4-FFF2-40B4-BE49-F238E27FC236}">
                  <a16:creationId xmlns:a16="http://schemas.microsoft.com/office/drawing/2014/main" id="{5E27AB47-D7A7-191A-A7B8-EF6EF147C077}"/>
                </a:ext>
              </a:extLst>
            </p:cNvPr>
            <p:cNvSpPr/>
            <p:nvPr/>
          </p:nvSpPr>
          <p:spPr>
            <a:xfrm>
              <a:off x="1788087" y="3503676"/>
              <a:ext cx="56827" cy="102073"/>
            </a:xfrm>
            <a:custGeom>
              <a:avLst/>
              <a:gdLst/>
              <a:ahLst/>
              <a:cxnLst/>
              <a:rect l="l" t="t" r="r" b="b"/>
              <a:pathLst>
                <a:path w="2164" h="3887" extrusionOk="0">
                  <a:moveTo>
                    <a:pt x="0" y="1"/>
                  </a:moveTo>
                  <a:lnTo>
                    <a:pt x="0" y="3886"/>
                  </a:lnTo>
                  <a:lnTo>
                    <a:pt x="2163" y="3886"/>
                  </a:lnTo>
                  <a:lnTo>
                    <a:pt x="21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43;p46">
              <a:extLst>
                <a:ext uri="{FF2B5EF4-FFF2-40B4-BE49-F238E27FC236}">
                  <a16:creationId xmlns:a16="http://schemas.microsoft.com/office/drawing/2014/main" id="{10E329CA-6AF4-7B93-51A5-87C7FE9907F3}"/>
                </a:ext>
              </a:extLst>
            </p:cNvPr>
            <p:cNvSpPr/>
            <p:nvPr/>
          </p:nvSpPr>
          <p:spPr>
            <a:xfrm>
              <a:off x="1788087" y="3588627"/>
              <a:ext cx="56827" cy="17122"/>
            </a:xfrm>
            <a:custGeom>
              <a:avLst/>
              <a:gdLst/>
              <a:ahLst/>
              <a:cxnLst/>
              <a:rect l="l" t="t" r="r" b="b"/>
              <a:pathLst>
                <a:path w="2164" h="652" extrusionOk="0">
                  <a:moveTo>
                    <a:pt x="0" y="0"/>
                  </a:moveTo>
                  <a:lnTo>
                    <a:pt x="0" y="651"/>
                  </a:lnTo>
                  <a:lnTo>
                    <a:pt x="2163" y="651"/>
                  </a:lnTo>
                  <a:lnTo>
                    <a:pt x="2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44;p46">
              <a:extLst>
                <a:ext uri="{FF2B5EF4-FFF2-40B4-BE49-F238E27FC236}">
                  <a16:creationId xmlns:a16="http://schemas.microsoft.com/office/drawing/2014/main" id="{335AF0B3-B87D-788B-540A-981C9C493B32}"/>
                </a:ext>
              </a:extLst>
            </p:cNvPr>
            <p:cNvSpPr/>
            <p:nvPr/>
          </p:nvSpPr>
          <p:spPr>
            <a:xfrm>
              <a:off x="1788087" y="3605722"/>
              <a:ext cx="56827" cy="90755"/>
            </a:xfrm>
            <a:custGeom>
              <a:avLst/>
              <a:gdLst/>
              <a:ahLst/>
              <a:cxnLst/>
              <a:rect l="l" t="t" r="r" b="b"/>
              <a:pathLst>
                <a:path w="2164" h="3456" extrusionOk="0">
                  <a:moveTo>
                    <a:pt x="10" y="0"/>
                  </a:moveTo>
                  <a:lnTo>
                    <a:pt x="0" y="3235"/>
                  </a:lnTo>
                  <a:cubicBezTo>
                    <a:pt x="0" y="3350"/>
                    <a:pt x="96" y="3455"/>
                    <a:pt x="221" y="3455"/>
                  </a:cubicBezTo>
                  <a:lnTo>
                    <a:pt x="1082" y="3455"/>
                  </a:lnTo>
                  <a:cubicBezTo>
                    <a:pt x="1178" y="3445"/>
                    <a:pt x="1264" y="3388"/>
                    <a:pt x="1292" y="3292"/>
                  </a:cubicBezTo>
                  <a:lnTo>
                    <a:pt x="2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45;p46">
              <a:extLst>
                <a:ext uri="{FF2B5EF4-FFF2-40B4-BE49-F238E27FC236}">
                  <a16:creationId xmlns:a16="http://schemas.microsoft.com/office/drawing/2014/main" id="{738D46F2-CCAB-62AB-0FC3-B241D979996A}"/>
                </a:ext>
              </a:extLst>
            </p:cNvPr>
            <p:cNvSpPr/>
            <p:nvPr/>
          </p:nvSpPr>
          <p:spPr>
            <a:xfrm>
              <a:off x="2080860" y="3548922"/>
              <a:ext cx="32195" cy="11581"/>
            </a:xfrm>
            <a:custGeom>
              <a:avLst/>
              <a:gdLst/>
              <a:ahLst/>
              <a:cxnLst/>
              <a:rect l="l" t="t" r="r" b="b"/>
              <a:pathLst>
                <a:path w="1226" h="441" extrusionOk="0">
                  <a:moveTo>
                    <a:pt x="288" y="0"/>
                  </a:moveTo>
                  <a:cubicBezTo>
                    <a:pt x="1" y="0"/>
                    <a:pt x="1" y="441"/>
                    <a:pt x="288" y="441"/>
                  </a:cubicBezTo>
                  <a:lnTo>
                    <a:pt x="939" y="441"/>
                  </a:lnTo>
                  <a:cubicBezTo>
                    <a:pt x="1226" y="441"/>
                    <a:pt x="1226"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46;p46">
              <a:extLst>
                <a:ext uri="{FF2B5EF4-FFF2-40B4-BE49-F238E27FC236}">
                  <a16:creationId xmlns:a16="http://schemas.microsoft.com/office/drawing/2014/main" id="{4EC1471F-0237-B5E9-81EA-215640BE5246}"/>
                </a:ext>
              </a:extLst>
            </p:cNvPr>
            <p:cNvSpPr/>
            <p:nvPr/>
          </p:nvSpPr>
          <p:spPr>
            <a:xfrm>
              <a:off x="2059510" y="3484874"/>
              <a:ext cx="27468" cy="23345"/>
            </a:xfrm>
            <a:custGeom>
              <a:avLst/>
              <a:gdLst/>
              <a:ahLst/>
              <a:cxnLst/>
              <a:rect l="l" t="t" r="r" b="b"/>
              <a:pathLst>
                <a:path w="1046" h="889" extrusionOk="0">
                  <a:moveTo>
                    <a:pt x="732" y="0"/>
                  </a:moveTo>
                  <a:cubicBezTo>
                    <a:pt x="682" y="0"/>
                    <a:pt x="630" y="20"/>
                    <a:pt x="584" y="66"/>
                  </a:cubicBezTo>
                  <a:lnTo>
                    <a:pt x="125" y="525"/>
                  </a:lnTo>
                  <a:cubicBezTo>
                    <a:pt x="0" y="659"/>
                    <a:pt x="87" y="889"/>
                    <a:pt x="278" y="889"/>
                  </a:cubicBezTo>
                  <a:cubicBezTo>
                    <a:pt x="335" y="889"/>
                    <a:pt x="393" y="870"/>
                    <a:pt x="431" y="831"/>
                  </a:cubicBezTo>
                  <a:lnTo>
                    <a:pt x="890" y="372"/>
                  </a:lnTo>
                  <a:cubicBezTo>
                    <a:pt x="1045" y="217"/>
                    <a:pt x="899"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47;p46">
              <a:extLst>
                <a:ext uri="{FF2B5EF4-FFF2-40B4-BE49-F238E27FC236}">
                  <a16:creationId xmlns:a16="http://schemas.microsoft.com/office/drawing/2014/main" id="{FA3A5A3D-C180-26EF-6755-27A9E07E0AC2}"/>
                </a:ext>
              </a:extLst>
            </p:cNvPr>
            <p:cNvSpPr/>
            <p:nvPr/>
          </p:nvSpPr>
          <p:spPr>
            <a:xfrm>
              <a:off x="2058723" y="3600969"/>
              <a:ext cx="27704" cy="23608"/>
            </a:xfrm>
            <a:custGeom>
              <a:avLst/>
              <a:gdLst/>
              <a:ahLst/>
              <a:cxnLst/>
              <a:rect l="l" t="t" r="r" b="b"/>
              <a:pathLst>
                <a:path w="1055" h="899" extrusionOk="0">
                  <a:moveTo>
                    <a:pt x="313" y="1"/>
                  </a:moveTo>
                  <a:cubicBezTo>
                    <a:pt x="146" y="1"/>
                    <a:pt x="0" y="218"/>
                    <a:pt x="155" y="373"/>
                  </a:cubicBezTo>
                  <a:lnTo>
                    <a:pt x="614" y="832"/>
                  </a:lnTo>
                  <a:cubicBezTo>
                    <a:pt x="652" y="870"/>
                    <a:pt x="710" y="899"/>
                    <a:pt x="767" y="899"/>
                  </a:cubicBezTo>
                  <a:cubicBezTo>
                    <a:pt x="959" y="889"/>
                    <a:pt x="1054" y="660"/>
                    <a:pt x="920" y="526"/>
                  </a:cubicBezTo>
                  <a:lnTo>
                    <a:pt x="461" y="66"/>
                  </a:lnTo>
                  <a:cubicBezTo>
                    <a:pt x="415" y="20"/>
                    <a:pt x="363"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 name="Picture 58">
            <a:extLst>
              <a:ext uri="{FF2B5EF4-FFF2-40B4-BE49-F238E27FC236}">
                <a16:creationId xmlns:a16="http://schemas.microsoft.com/office/drawing/2014/main" id="{40EE75FD-A2A7-9920-CBFE-2076B2F78972}"/>
              </a:ext>
            </a:extLst>
          </p:cNvPr>
          <p:cNvPicPr>
            <a:picLocks noChangeAspect="1"/>
          </p:cNvPicPr>
          <p:nvPr/>
        </p:nvPicPr>
        <p:blipFill>
          <a:blip r:embed="rId3"/>
          <a:stretch>
            <a:fillRect/>
          </a:stretch>
        </p:blipFill>
        <p:spPr>
          <a:xfrm>
            <a:off x="798020" y="1492313"/>
            <a:ext cx="6963747" cy="1190791"/>
          </a:xfrm>
          <a:prstGeom prst="rect">
            <a:avLst/>
          </a:prstGeom>
        </p:spPr>
      </p:pic>
      <p:sp>
        <p:nvSpPr>
          <p:cNvPr id="60" name="Flowchart: Process 59">
            <a:extLst>
              <a:ext uri="{FF2B5EF4-FFF2-40B4-BE49-F238E27FC236}">
                <a16:creationId xmlns:a16="http://schemas.microsoft.com/office/drawing/2014/main" id="{2A4EF9C8-5340-6088-9A6F-780478FC69C6}"/>
              </a:ext>
            </a:extLst>
          </p:cNvPr>
          <p:cNvSpPr/>
          <p:nvPr/>
        </p:nvSpPr>
        <p:spPr>
          <a:xfrm>
            <a:off x="3847381" y="1500240"/>
            <a:ext cx="866367" cy="526968"/>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1" name="Flowchart: Process 60">
            <a:extLst>
              <a:ext uri="{FF2B5EF4-FFF2-40B4-BE49-F238E27FC236}">
                <a16:creationId xmlns:a16="http://schemas.microsoft.com/office/drawing/2014/main" id="{28EB70F0-E482-9D44-E000-972D4A014117}"/>
              </a:ext>
            </a:extLst>
          </p:cNvPr>
          <p:cNvSpPr/>
          <p:nvPr/>
        </p:nvSpPr>
        <p:spPr>
          <a:xfrm>
            <a:off x="1573909" y="2095050"/>
            <a:ext cx="866367" cy="526968"/>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3" name="Picture 62">
            <a:extLst>
              <a:ext uri="{FF2B5EF4-FFF2-40B4-BE49-F238E27FC236}">
                <a16:creationId xmlns:a16="http://schemas.microsoft.com/office/drawing/2014/main" id="{B6EF4E8B-45F6-8CD7-5DA8-E7C5942FAB76}"/>
              </a:ext>
            </a:extLst>
          </p:cNvPr>
          <p:cNvPicPr>
            <a:picLocks noChangeAspect="1"/>
          </p:cNvPicPr>
          <p:nvPr/>
        </p:nvPicPr>
        <p:blipFill>
          <a:blip r:embed="rId4"/>
          <a:stretch>
            <a:fillRect/>
          </a:stretch>
        </p:blipFill>
        <p:spPr>
          <a:xfrm>
            <a:off x="945948" y="3152202"/>
            <a:ext cx="6723106" cy="1035609"/>
          </a:xfrm>
          <a:prstGeom prst="rect">
            <a:avLst/>
          </a:prstGeom>
        </p:spPr>
      </p:pic>
      <p:sp>
        <p:nvSpPr>
          <p:cNvPr id="1088" name="Arrow: Down 1087">
            <a:extLst>
              <a:ext uri="{FF2B5EF4-FFF2-40B4-BE49-F238E27FC236}">
                <a16:creationId xmlns:a16="http://schemas.microsoft.com/office/drawing/2014/main" id="{3A35AEDF-ED3A-C017-D0AE-7621CEFC1D31}"/>
              </a:ext>
            </a:extLst>
          </p:cNvPr>
          <p:cNvSpPr/>
          <p:nvPr/>
        </p:nvSpPr>
        <p:spPr>
          <a:xfrm>
            <a:off x="3715687" y="2717875"/>
            <a:ext cx="1132358" cy="457807"/>
          </a:xfrm>
          <a:prstGeom prst="down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89" name="Arrow: Down 1088">
            <a:extLst>
              <a:ext uri="{FF2B5EF4-FFF2-40B4-BE49-F238E27FC236}">
                <a16:creationId xmlns:a16="http://schemas.microsoft.com/office/drawing/2014/main" id="{4F1818E0-DCA0-7577-0C58-1AB593593684}"/>
              </a:ext>
            </a:extLst>
          </p:cNvPr>
          <p:cNvSpPr/>
          <p:nvPr/>
        </p:nvSpPr>
        <p:spPr>
          <a:xfrm>
            <a:off x="3847381" y="4112100"/>
            <a:ext cx="866367" cy="319978"/>
          </a:xfrm>
          <a:prstGeom prst="downArrow">
            <a:avLst/>
          </a:prstGeom>
          <a:solidFill>
            <a:schemeClr val="tx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90" name="Flowchart: Process 1089">
            <a:extLst>
              <a:ext uri="{FF2B5EF4-FFF2-40B4-BE49-F238E27FC236}">
                <a16:creationId xmlns:a16="http://schemas.microsoft.com/office/drawing/2014/main" id="{4A065013-9C57-D196-21F9-F16B67BCC6FA}"/>
              </a:ext>
            </a:extLst>
          </p:cNvPr>
          <p:cNvSpPr/>
          <p:nvPr/>
        </p:nvSpPr>
        <p:spPr>
          <a:xfrm>
            <a:off x="6269182" y="3173106"/>
            <a:ext cx="866367" cy="447181"/>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91" name="Flowchart: Process 1090">
            <a:extLst>
              <a:ext uri="{FF2B5EF4-FFF2-40B4-BE49-F238E27FC236}">
                <a16:creationId xmlns:a16="http://schemas.microsoft.com/office/drawing/2014/main" id="{A2B6BF29-2104-C49F-7565-5C05E4A888BF}"/>
              </a:ext>
            </a:extLst>
          </p:cNvPr>
          <p:cNvSpPr/>
          <p:nvPr/>
        </p:nvSpPr>
        <p:spPr>
          <a:xfrm>
            <a:off x="1627144" y="3701027"/>
            <a:ext cx="866367" cy="447181"/>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820642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Shape 1126"/>
        <p:cNvGrpSpPr/>
        <p:nvPr/>
      </p:nvGrpSpPr>
      <p:grpSpPr>
        <a:xfrm>
          <a:off x="0" y="0"/>
          <a:ext cx="0" cy="0"/>
          <a:chOff x="0" y="0"/>
          <a:chExt cx="0" cy="0"/>
        </a:xfrm>
      </p:grpSpPr>
      <p:sp>
        <p:nvSpPr>
          <p:cNvPr id="1127" name="Google Shape;1127;p46"/>
          <p:cNvSpPr/>
          <p:nvPr/>
        </p:nvSpPr>
        <p:spPr>
          <a:xfrm>
            <a:off x="7168075" y="3430765"/>
            <a:ext cx="1975936" cy="1897781"/>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txBox="1">
            <a:spLocks noGrp="1"/>
          </p:cNvSpPr>
          <p:nvPr>
            <p:ph type="title"/>
          </p:nvPr>
        </p:nvSpPr>
        <p:spPr>
          <a:xfrm>
            <a:off x="717600" y="381231"/>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2060"/>
                </a:solidFill>
                <a:latin typeface="HP Simplified Jpan" panose="020B0500000000000000" pitchFamily="34" charset="-128"/>
                <a:ea typeface="HP Simplified Jpan" panose="020B0500000000000000" pitchFamily="34" charset="-128"/>
              </a:rPr>
              <a:t>Factors to consider</a:t>
            </a:r>
            <a:endParaRPr dirty="0">
              <a:solidFill>
                <a:srgbClr val="002060"/>
              </a:solidFill>
              <a:latin typeface="HP Simplified Jpan" panose="020B0500000000000000" pitchFamily="34" charset="-128"/>
              <a:ea typeface="HP Simplified Jpan" panose="020B0500000000000000" pitchFamily="34" charset="-128"/>
            </a:endParaRPr>
          </a:p>
        </p:txBody>
      </p:sp>
      <p:sp>
        <p:nvSpPr>
          <p:cNvPr id="1129" name="Google Shape;1129;p46"/>
          <p:cNvSpPr/>
          <p:nvPr/>
        </p:nvSpPr>
        <p:spPr>
          <a:xfrm rot="1387922">
            <a:off x="7068112" y="1040983"/>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rot="-1904894">
            <a:off x="323091" y="327956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rot="-8099224">
            <a:off x="3505502" y="457128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46"/>
          <p:cNvGrpSpPr/>
          <p:nvPr/>
        </p:nvGrpSpPr>
        <p:grpSpPr>
          <a:xfrm rot="-695341">
            <a:off x="203851" y="539819"/>
            <a:ext cx="513907" cy="479232"/>
            <a:chOff x="1748382" y="3384797"/>
            <a:chExt cx="364673" cy="340067"/>
          </a:xfrm>
        </p:grpSpPr>
        <p:sp>
          <p:nvSpPr>
            <p:cNvPr id="1133" name="Google Shape;1133;p46"/>
            <p:cNvSpPr/>
            <p:nvPr/>
          </p:nvSpPr>
          <p:spPr>
            <a:xfrm>
              <a:off x="1805182" y="3628332"/>
              <a:ext cx="45509" cy="45509"/>
            </a:xfrm>
            <a:custGeom>
              <a:avLst/>
              <a:gdLst/>
              <a:ahLst/>
              <a:cxnLst/>
              <a:rect l="l" t="t" r="r" b="b"/>
              <a:pathLst>
                <a:path w="1733" h="1733" extrusionOk="0">
                  <a:moveTo>
                    <a:pt x="220" y="0"/>
                  </a:moveTo>
                  <a:cubicBezTo>
                    <a:pt x="106" y="0"/>
                    <a:pt x="10" y="96"/>
                    <a:pt x="10" y="221"/>
                  </a:cubicBezTo>
                  <a:lnTo>
                    <a:pt x="10" y="1513"/>
                  </a:lnTo>
                  <a:cubicBezTo>
                    <a:pt x="0" y="1627"/>
                    <a:pt x="96" y="1733"/>
                    <a:pt x="220" y="1733"/>
                  </a:cubicBezTo>
                  <a:lnTo>
                    <a:pt x="1512" y="1733"/>
                  </a:lnTo>
                  <a:cubicBezTo>
                    <a:pt x="1637" y="1733"/>
                    <a:pt x="1733" y="1637"/>
                    <a:pt x="1733" y="1522"/>
                  </a:cubicBezTo>
                  <a:lnTo>
                    <a:pt x="1733" y="221"/>
                  </a:lnTo>
                  <a:cubicBezTo>
                    <a:pt x="1733" y="96"/>
                    <a:pt x="1627" y="0"/>
                    <a:pt x="1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6"/>
            <p:cNvSpPr/>
            <p:nvPr/>
          </p:nvSpPr>
          <p:spPr>
            <a:xfrm>
              <a:off x="1954208" y="3509453"/>
              <a:ext cx="105828" cy="90728"/>
            </a:xfrm>
            <a:custGeom>
              <a:avLst/>
              <a:gdLst/>
              <a:ahLst/>
              <a:cxnLst/>
              <a:rect l="l" t="t" r="r" b="b"/>
              <a:pathLst>
                <a:path w="4030" h="3455" extrusionOk="0">
                  <a:moveTo>
                    <a:pt x="2307" y="1"/>
                  </a:moveTo>
                  <a:cubicBezTo>
                    <a:pt x="766" y="1"/>
                    <a:pt x="0" y="1857"/>
                    <a:pt x="1082" y="2948"/>
                  </a:cubicBezTo>
                  <a:cubicBezTo>
                    <a:pt x="1434" y="3298"/>
                    <a:pt x="1867" y="3454"/>
                    <a:pt x="2290" y="3454"/>
                  </a:cubicBezTo>
                  <a:cubicBezTo>
                    <a:pt x="3179" y="3454"/>
                    <a:pt x="4030" y="2766"/>
                    <a:pt x="4030" y="1723"/>
                  </a:cubicBezTo>
                  <a:cubicBezTo>
                    <a:pt x="4030" y="766"/>
                    <a:pt x="3264"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6"/>
            <p:cNvSpPr/>
            <p:nvPr/>
          </p:nvSpPr>
          <p:spPr>
            <a:xfrm>
              <a:off x="1964764" y="3546165"/>
              <a:ext cx="100051" cy="54043"/>
            </a:xfrm>
            <a:custGeom>
              <a:avLst/>
              <a:gdLst/>
              <a:ahLst/>
              <a:cxnLst/>
              <a:rect l="l" t="t" r="r" b="b"/>
              <a:pathLst>
                <a:path w="3810" h="2058" extrusionOk="0">
                  <a:moveTo>
                    <a:pt x="211" y="0"/>
                  </a:moveTo>
                  <a:lnTo>
                    <a:pt x="211" y="0"/>
                  </a:lnTo>
                  <a:cubicBezTo>
                    <a:pt x="0" y="1062"/>
                    <a:pt x="823" y="2058"/>
                    <a:pt x="1905" y="2058"/>
                  </a:cubicBezTo>
                  <a:cubicBezTo>
                    <a:pt x="2986" y="2058"/>
                    <a:pt x="3809" y="1062"/>
                    <a:pt x="3599" y="0"/>
                  </a:cubicBezTo>
                  <a:lnTo>
                    <a:pt x="3599" y="0"/>
                  </a:lnTo>
                  <a:cubicBezTo>
                    <a:pt x="3446" y="813"/>
                    <a:pt x="2738" y="1407"/>
                    <a:pt x="1905" y="1407"/>
                  </a:cubicBezTo>
                  <a:cubicBezTo>
                    <a:pt x="1072" y="1407"/>
                    <a:pt x="364" y="813"/>
                    <a:pt x="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6"/>
            <p:cNvSpPr/>
            <p:nvPr/>
          </p:nvSpPr>
          <p:spPr>
            <a:xfrm>
              <a:off x="1833569" y="3407433"/>
              <a:ext cx="153096" cy="294585"/>
            </a:xfrm>
            <a:custGeom>
              <a:avLst/>
              <a:gdLst/>
              <a:ahLst/>
              <a:cxnLst/>
              <a:rect l="l" t="t" r="r" b="b"/>
              <a:pathLst>
                <a:path w="5830" h="11218" extrusionOk="0">
                  <a:moveTo>
                    <a:pt x="5603" y="0"/>
                  </a:moveTo>
                  <a:cubicBezTo>
                    <a:pt x="5531" y="0"/>
                    <a:pt x="5464" y="38"/>
                    <a:pt x="5427" y="105"/>
                  </a:cubicBezTo>
                  <a:cubicBezTo>
                    <a:pt x="5016" y="756"/>
                    <a:pt x="4527" y="1359"/>
                    <a:pt x="3972" y="1895"/>
                  </a:cubicBezTo>
                  <a:cubicBezTo>
                    <a:pt x="3140" y="2709"/>
                    <a:pt x="1819" y="3666"/>
                    <a:pt x="221" y="3666"/>
                  </a:cubicBezTo>
                  <a:cubicBezTo>
                    <a:pt x="96" y="3666"/>
                    <a:pt x="1" y="3761"/>
                    <a:pt x="1" y="3876"/>
                  </a:cubicBezTo>
                  <a:lnTo>
                    <a:pt x="1" y="7331"/>
                  </a:lnTo>
                  <a:cubicBezTo>
                    <a:pt x="1" y="7455"/>
                    <a:pt x="96" y="7551"/>
                    <a:pt x="221" y="7551"/>
                  </a:cubicBezTo>
                  <a:cubicBezTo>
                    <a:pt x="1810" y="7551"/>
                    <a:pt x="3140" y="8508"/>
                    <a:pt x="3972" y="9312"/>
                  </a:cubicBezTo>
                  <a:cubicBezTo>
                    <a:pt x="4527" y="9848"/>
                    <a:pt x="5016" y="10451"/>
                    <a:pt x="5427" y="11111"/>
                  </a:cubicBezTo>
                  <a:cubicBezTo>
                    <a:pt x="5467" y="11185"/>
                    <a:pt x="5536" y="11217"/>
                    <a:pt x="5605" y="11217"/>
                  </a:cubicBezTo>
                  <a:cubicBezTo>
                    <a:pt x="5716" y="11217"/>
                    <a:pt x="5829" y="11132"/>
                    <a:pt x="5829" y="10996"/>
                  </a:cubicBezTo>
                  <a:lnTo>
                    <a:pt x="5829" y="220"/>
                  </a:lnTo>
                  <a:cubicBezTo>
                    <a:pt x="5829" y="115"/>
                    <a:pt x="5762" y="29"/>
                    <a:pt x="5666" y="10"/>
                  </a:cubicBezTo>
                  <a:cubicBezTo>
                    <a:pt x="5645" y="3"/>
                    <a:pt x="5624"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6"/>
            <p:cNvSpPr/>
            <p:nvPr/>
          </p:nvSpPr>
          <p:spPr>
            <a:xfrm>
              <a:off x="1833569" y="3583086"/>
              <a:ext cx="152991" cy="118932"/>
            </a:xfrm>
            <a:custGeom>
              <a:avLst/>
              <a:gdLst/>
              <a:ahLst/>
              <a:cxnLst/>
              <a:rect l="l" t="t" r="r" b="b"/>
              <a:pathLst>
                <a:path w="5826" h="4529" extrusionOk="0">
                  <a:moveTo>
                    <a:pt x="1" y="1"/>
                  </a:moveTo>
                  <a:lnTo>
                    <a:pt x="1" y="642"/>
                  </a:lnTo>
                  <a:cubicBezTo>
                    <a:pt x="1" y="766"/>
                    <a:pt x="96" y="862"/>
                    <a:pt x="211" y="862"/>
                  </a:cubicBezTo>
                  <a:cubicBezTo>
                    <a:pt x="1810" y="862"/>
                    <a:pt x="3130" y="1819"/>
                    <a:pt x="3963" y="2623"/>
                  </a:cubicBezTo>
                  <a:cubicBezTo>
                    <a:pt x="4518" y="3159"/>
                    <a:pt x="5006" y="3762"/>
                    <a:pt x="5418" y="4422"/>
                  </a:cubicBezTo>
                  <a:cubicBezTo>
                    <a:pt x="5461" y="4496"/>
                    <a:pt x="5532" y="4528"/>
                    <a:pt x="5602" y="4528"/>
                  </a:cubicBezTo>
                  <a:cubicBezTo>
                    <a:pt x="5715" y="4528"/>
                    <a:pt x="5825" y="4443"/>
                    <a:pt x="5819" y="4307"/>
                  </a:cubicBezTo>
                  <a:lnTo>
                    <a:pt x="5819" y="3236"/>
                  </a:lnTo>
                  <a:cubicBezTo>
                    <a:pt x="5819" y="3322"/>
                    <a:pt x="5762" y="3408"/>
                    <a:pt x="5676" y="3437"/>
                  </a:cubicBezTo>
                  <a:cubicBezTo>
                    <a:pt x="5653" y="3446"/>
                    <a:pt x="5630" y="3450"/>
                    <a:pt x="5607" y="3450"/>
                  </a:cubicBezTo>
                  <a:cubicBezTo>
                    <a:pt x="5533" y="3450"/>
                    <a:pt x="5461" y="3406"/>
                    <a:pt x="5418" y="3341"/>
                  </a:cubicBezTo>
                  <a:cubicBezTo>
                    <a:pt x="5418" y="3331"/>
                    <a:pt x="4882" y="2862"/>
                    <a:pt x="3963" y="1982"/>
                  </a:cubicBezTo>
                  <a:cubicBezTo>
                    <a:pt x="3130" y="1178"/>
                    <a:pt x="1810" y="211"/>
                    <a:pt x="211" y="211"/>
                  </a:cubicBezTo>
                  <a:cubicBezTo>
                    <a:pt x="96" y="211"/>
                    <a:pt x="1" y="11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6"/>
            <p:cNvSpPr/>
            <p:nvPr/>
          </p:nvSpPr>
          <p:spPr>
            <a:xfrm>
              <a:off x="1975058" y="3384797"/>
              <a:ext cx="45535" cy="340067"/>
            </a:xfrm>
            <a:custGeom>
              <a:avLst/>
              <a:gdLst/>
              <a:ahLst/>
              <a:cxnLst/>
              <a:rect l="l" t="t" r="r" b="b"/>
              <a:pathLst>
                <a:path w="1734" h="12950" extrusionOk="0">
                  <a:moveTo>
                    <a:pt x="221" y="1"/>
                  </a:moveTo>
                  <a:cubicBezTo>
                    <a:pt x="97" y="1"/>
                    <a:pt x="1" y="97"/>
                    <a:pt x="1" y="211"/>
                  </a:cubicBezTo>
                  <a:lnTo>
                    <a:pt x="1" y="12729"/>
                  </a:lnTo>
                  <a:cubicBezTo>
                    <a:pt x="1" y="12844"/>
                    <a:pt x="97" y="12949"/>
                    <a:pt x="221" y="12949"/>
                  </a:cubicBezTo>
                  <a:lnTo>
                    <a:pt x="1513" y="12949"/>
                  </a:lnTo>
                  <a:cubicBezTo>
                    <a:pt x="1628" y="12949"/>
                    <a:pt x="1733" y="12844"/>
                    <a:pt x="1733" y="12729"/>
                  </a:cubicBezTo>
                  <a:lnTo>
                    <a:pt x="1733" y="211"/>
                  </a:lnTo>
                  <a:cubicBezTo>
                    <a:pt x="1723" y="97"/>
                    <a:pt x="1628"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6"/>
            <p:cNvSpPr/>
            <p:nvPr/>
          </p:nvSpPr>
          <p:spPr>
            <a:xfrm>
              <a:off x="1975058" y="3696451"/>
              <a:ext cx="45535" cy="28413"/>
            </a:xfrm>
            <a:custGeom>
              <a:avLst/>
              <a:gdLst/>
              <a:ahLst/>
              <a:cxnLst/>
              <a:rect l="l" t="t" r="r" b="b"/>
              <a:pathLst>
                <a:path w="1734" h="1082" extrusionOk="0">
                  <a:moveTo>
                    <a:pt x="1" y="0"/>
                  </a:moveTo>
                  <a:lnTo>
                    <a:pt x="1" y="861"/>
                  </a:lnTo>
                  <a:cubicBezTo>
                    <a:pt x="1" y="986"/>
                    <a:pt x="97" y="1081"/>
                    <a:pt x="221" y="1081"/>
                  </a:cubicBezTo>
                  <a:lnTo>
                    <a:pt x="1513" y="1081"/>
                  </a:lnTo>
                  <a:cubicBezTo>
                    <a:pt x="1628" y="1081"/>
                    <a:pt x="1733" y="986"/>
                    <a:pt x="1733" y="861"/>
                  </a:cubicBezTo>
                  <a:lnTo>
                    <a:pt x="1733" y="0"/>
                  </a:lnTo>
                  <a:cubicBezTo>
                    <a:pt x="1733" y="115"/>
                    <a:pt x="1628" y="220"/>
                    <a:pt x="1513" y="220"/>
                  </a:cubicBezTo>
                  <a:lnTo>
                    <a:pt x="221" y="220"/>
                  </a:lnTo>
                  <a:cubicBezTo>
                    <a:pt x="97" y="220"/>
                    <a:pt x="1" y="1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6"/>
            <p:cNvSpPr/>
            <p:nvPr/>
          </p:nvSpPr>
          <p:spPr>
            <a:xfrm>
              <a:off x="1748618" y="3503676"/>
              <a:ext cx="45272" cy="102073"/>
            </a:xfrm>
            <a:custGeom>
              <a:avLst/>
              <a:gdLst/>
              <a:ahLst/>
              <a:cxnLst/>
              <a:rect l="l" t="t" r="r" b="b"/>
              <a:pathLst>
                <a:path w="1724" h="3887" extrusionOk="0">
                  <a:moveTo>
                    <a:pt x="1073" y="1"/>
                  </a:moveTo>
                  <a:cubicBezTo>
                    <a:pt x="479" y="1"/>
                    <a:pt x="1" y="479"/>
                    <a:pt x="1" y="1082"/>
                  </a:cubicBezTo>
                  <a:lnTo>
                    <a:pt x="1" y="2805"/>
                  </a:lnTo>
                  <a:cubicBezTo>
                    <a:pt x="1" y="3398"/>
                    <a:pt x="479" y="3886"/>
                    <a:pt x="1073" y="3886"/>
                  </a:cubicBezTo>
                  <a:lnTo>
                    <a:pt x="1503" y="3886"/>
                  </a:lnTo>
                  <a:cubicBezTo>
                    <a:pt x="1628" y="3886"/>
                    <a:pt x="1724" y="3781"/>
                    <a:pt x="1724" y="3666"/>
                  </a:cubicBezTo>
                  <a:lnTo>
                    <a:pt x="1724" y="221"/>
                  </a:lnTo>
                  <a:cubicBezTo>
                    <a:pt x="1724" y="96"/>
                    <a:pt x="1628" y="1"/>
                    <a:pt x="1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6"/>
            <p:cNvSpPr/>
            <p:nvPr/>
          </p:nvSpPr>
          <p:spPr>
            <a:xfrm>
              <a:off x="1748382" y="3508954"/>
              <a:ext cx="45509" cy="96794"/>
            </a:xfrm>
            <a:custGeom>
              <a:avLst/>
              <a:gdLst/>
              <a:ahLst/>
              <a:cxnLst/>
              <a:rect l="l" t="t" r="r" b="b"/>
              <a:pathLst>
                <a:path w="1733" h="3686" extrusionOk="0">
                  <a:moveTo>
                    <a:pt x="460" y="1"/>
                  </a:moveTo>
                  <a:lnTo>
                    <a:pt x="460" y="1"/>
                  </a:lnTo>
                  <a:cubicBezTo>
                    <a:pt x="173" y="202"/>
                    <a:pt x="0" y="527"/>
                    <a:pt x="0" y="881"/>
                  </a:cubicBezTo>
                  <a:lnTo>
                    <a:pt x="0" y="2604"/>
                  </a:lnTo>
                  <a:cubicBezTo>
                    <a:pt x="0" y="3197"/>
                    <a:pt x="488" y="3685"/>
                    <a:pt x="1082" y="3685"/>
                  </a:cubicBezTo>
                  <a:lnTo>
                    <a:pt x="1512" y="3685"/>
                  </a:lnTo>
                  <a:cubicBezTo>
                    <a:pt x="1637" y="3685"/>
                    <a:pt x="1733" y="3580"/>
                    <a:pt x="1733" y="3465"/>
                  </a:cubicBezTo>
                  <a:lnTo>
                    <a:pt x="1733" y="3034"/>
                  </a:lnTo>
                  <a:lnTo>
                    <a:pt x="1082" y="3034"/>
                  </a:lnTo>
                  <a:cubicBezTo>
                    <a:pt x="728" y="3034"/>
                    <a:pt x="441" y="2747"/>
                    <a:pt x="441" y="2393"/>
                  </a:cubicBezTo>
                  <a:lnTo>
                    <a:pt x="441" y="240"/>
                  </a:lnTo>
                  <a:cubicBezTo>
                    <a:pt x="441" y="154"/>
                    <a:pt x="441" y="77"/>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6"/>
            <p:cNvSpPr/>
            <p:nvPr/>
          </p:nvSpPr>
          <p:spPr>
            <a:xfrm>
              <a:off x="1788087" y="3503676"/>
              <a:ext cx="56827" cy="102073"/>
            </a:xfrm>
            <a:custGeom>
              <a:avLst/>
              <a:gdLst/>
              <a:ahLst/>
              <a:cxnLst/>
              <a:rect l="l" t="t" r="r" b="b"/>
              <a:pathLst>
                <a:path w="2164" h="3887" extrusionOk="0">
                  <a:moveTo>
                    <a:pt x="0" y="1"/>
                  </a:moveTo>
                  <a:lnTo>
                    <a:pt x="0" y="3886"/>
                  </a:lnTo>
                  <a:lnTo>
                    <a:pt x="2163" y="3886"/>
                  </a:lnTo>
                  <a:lnTo>
                    <a:pt x="21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6"/>
            <p:cNvSpPr/>
            <p:nvPr/>
          </p:nvSpPr>
          <p:spPr>
            <a:xfrm>
              <a:off x="1788087" y="3588627"/>
              <a:ext cx="56827" cy="17122"/>
            </a:xfrm>
            <a:custGeom>
              <a:avLst/>
              <a:gdLst/>
              <a:ahLst/>
              <a:cxnLst/>
              <a:rect l="l" t="t" r="r" b="b"/>
              <a:pathLst>
                <a:path w="2164" h="652" extrusionOk="0">
                  <a:moveTo>
                    <a:pt x="0" y="0"/>
                  </a:moveTo>
                  <a:lnTo>
                    <a:pt x="0" y="651"/>
                  </a:lnTo>
                  <a:lnTo>
                    <a:pt x="2163" y="651"/>
                  </a:lnTo>
                  <a:lnTo>
                    <a:pt x="2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6"/>
            <p:cNvSpPr/>
            <p:nvPr/>
          </p:nvSpPr>
          <p:spPr>
            <a:xfrm>
              <a:off x="1788087" y="3605722"/>
              <a:ext cx="56827" cy="90755"/>
            </a:xfrm>
            <a:custGeom>
              <a:avLst/>
              <a:gdLst/>
              <a:ahLst/>
              <a:cxnLst/>
              <a:rect l="l" t="t" r="r" b="b"/>
              <a:pathLst>
                <a:path w="2164" h="3456" extrusionOk="0">
                  <a:moveTo>
                    <a:pt x="10" y="0"/>
                  </a:moveTo>
                  <a:lnTo>
                    <a:pt x="0" y="3235"/>
                  </a:lnTo>
                  <a:cubicBezTo>
                    <a:pt x="0" y="3350"/>
                    <a:pt x="96" y="3455"/>
                    <a:pt x="221" y="3455"/>
                  </a:cubicBezTo>
                  <a:lnTo>
                    <a:pt x="1082" y="3455"/>
                  </a:lnTo>
                  <a:cubicBezTo>
                    <a:pt x="1178" y="3445"/>
                    <a:pt x="1264" y="3388"/>
                    <a:pt x="1292" y="3292"/>
                  </a:cubicBezTo>
                  <a:lnTo>
                    <a:pt x="2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6"/>
            <p:cNvSpPr/>
            <p:nvPr/>
          </p:nvSpPr>
          <p:spPr>
            <a:xfrm>
              <a:off x="2080860" y="3548922"/>
              <a:ext cx="32195" cy="11581"/>
            </a:xfrm>
            <a:custGeom>
              <a:avLst/>
              <a:gdLst/>
              <a:ahLst/>
              <a:cxnLst/>
              <a:rect l="l" t="t" r="r" b="b"/>
              <a:pathLst>
                <a:path w="1226" h="441" extrusionOk="0">
                  <a:moveTo>
                    <a:pt x="288" y="0"/>
                  </a:moveTo>
                  <a:cubicBezTo>
                    <a:pt x="1" y="0"/>
                    <a:pt x="1" y="441"/>
                    <a:pt x="288" y="441"/>
                  </a:cubicBezTo>
                  <a:lnTo>
                    <a:pt x="939" y="441"/>
                  </a:lnTo>
                  <a:cubicBezTo>
                    <a:pt x="1226" y="441"/>
                    <a:pt x="1226"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6"/>
            <p:cNvSpPr/>
            <p:nvPr/>
          </p:nvSpPr>
          <p:spPr>
            <a:xfrm>
              <a:off x="2059510" y="3484874"/>
              <a:ext cx="27468" cy="23345"/>
            </a:xfrm>
            <a:custGeom>
              <a:avLst/>
              <a:gdLst/>
              <a:ahLst/>
              <a:cxnLst/>
              <a:rect l="l" t="t" r="r" b="b"/>
              <a:pathLst>
                <a:path w="1046" h="889" extrusionOk="0">
                  <a:moveTo>
                    <a:pt x="732" y="0"/>
                  </a:moveTo>
                  <a:cubicBezTo>
                    <a:pt x="682" y="0"/>
                    <a:pt x="630" y="20"/>
                    <a:pt x="584" y="66"/>
                  </a:cubicBezTo>
                  <a:lnTo>
                    <a:pt x="125" y="525"/>
                  </a:lnTo>
                  <a:cubicBezTo>
                    <a:pt x="0" y="659"/>
                    <a:pt x="87" y="889"/>
                    <a:pt x="278" y="889"/>
                  </a:cubicBezTo>
                  <a:cubicBezTo>
                    <a:pt x="335" y="889"/>
                    <a:pt x="393" y="870"/>
                    <a:pt x="431" y="831"/>
                  </a:cubicBezTo>
                  <a:lnTo>
                    <a:pt x="890" y="372"/>
                  </a:lnTo>
                  <a:cubicBezTo>
                    <a:pt x="1045" y="217"/>
                    <a:pt x="899"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6"/>
            <p:cNvSpPr/>
            <p:nvPr/>
          </p:nvSpPr>
          <p:spPr>
            <a:xfrm>
              <a:off x="2058723" y="3600969"/>
              <a:ext cx="27704" cy="23608"/>
            </a:xfrm>
            <a:custGeom>
              <a:avLst/>
              <a:gdLst/>
              <a:ahLst/>
              <a:cxnLst/>
              <a:rect l="l" t="t" r="r" b="b"/>
              <a:pathLst>
                <a:path w="1055" h="899" extrusionOk="0">
                  <a:moveTo>
                    <a:pt x="313" y="1"/>
                  </a:moveTo>
                  <a:cubicBezTo>
                    <a:pt x="146" y="1"/>
                    <a:pt x="0" y="218"/>
                    <a:pt x="155" y="373"/>
                  </a:cubicBezTo>
                  <a:lnTo>
                    <a:pt x="614" y="832"/>
                  </a:lnTo>
                  <a:cubicBezTo>
                    <a:pt x="652" y="870"/>
                    <a:pt x="710" y="899"/>
                    <a:pt x="767" y="899"/>
                  </a:cubicBezTo>
                  <a:cubicBezTo>
                    <a:pt x="959" y="889"/>
                    <a:pt x="1054" y="660"/>
                    <a:pt x="920" y="526"/>
                  </a:cubicBezTo>
                  <a:lnTo>
                    <a:pt x="461" y="66"/>
                  </a:lnTo>
                  <a:cubicBezTo>
                    <a:pt x="415" y="20"/>
                    <a:pt x="363"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46"/>
          <p:cNvGrpSpPr/>
          <p:nvPr/>
        </p:nvGrpSpPr>
        <p:grpSpPr>
          <a:xfrm>
            <a:off x="7900335" y="2717875"/>
            <a:ext cx="1535586" cy="2687133"/>
            <a:chOff x="7900335" y="2717875"/>
            <a:chExt cx="1535586" cy="2687133"/>
          </a:xfrm>
        </p:grpSpPr>
        <p:grpSp>
          <p:nvGrpSpPr>
            <p:cNvPr id="1186" name="Google Shape;1186;p46"/>
            <p:cNvGrpSpPr/>
            <p:nvPr/>
          </p:nvGrpSpPr>
          <p:grpSpPr>
            <a:xfrm>
              <a:off x="7900335" y="2907357"/>
              <a:ext cx="1535586" cy="2497651"/>
              <a:chOff x="311350" y="2202355"/>
              <a:chExt cx="1913026" cy="3111562"/>
            </a:xfrm>
          </p:grpSpPr>
          <p:sp>
            <p:nvSpPr>
              <p:cNvPr id="1187" name="Google Shape;1187;p46"/>
              <p:cNvSpPr/>
              <p:nvPr/>
            </p:nvSpPr>
            <p:spPr>
              <a:xfrm>
                <a:off x="1782417" y="4099918"/>
                <a:ext cx="392307" cy="1176849"/>
              </a:xfrm>
              <a:custGeom>
                <a:avLst/>
                <a:gdLst/>
                <a:ahLst/>
                <a:cxnLst/>
                <a:rect l="l" t="t" r="r" b="b"/>
                <a:pathLst>
                  <a:path w="10999" h="32995" extrusionOk="0">
                    <a:moveTo>
                      <a:pt x="10082" y="0"/>
                    </a:moveTo>
                    <a:lnTo>
                      <a:pt x="1" y="4143"/>
                    </a:lnTo>
                    <a:cubicBezTo>
                      <a:pt x="1834" y="12831"/>
                      <a:pt x="2310" y="24306"/>
                      <a:pt x="2310" y="32994"/>
                    </a:cubicBezTo>
                    <a:lnTo>
                      <a:pt x="9166" y="32994"/>
                    </a:lnTo>
                    <a:cubicBezTo>
                      <a:pt x="9642" y="24306"/>
                      <a:pt x="10999" y="10082"/>
                      <a:pt x="10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361036" y="4067210"/>
                <a:ext cx="392307" cy="1242228"/>
              </a:xfrm>
              <a:custGeom>
                <a:avLst/>
                <a:gdLst/>
                <a:ahLst/>
                <a:cxnLst/>
                <a:rect l="l" t="t" r="r" b="b"/>
                <a:pathLst>
                  <a:path w="10999" h="34828" extrusionOk="0">
                    <a:moveTo>
                      <a:pt x="441" y="1"/>
                    </a:moveTo>
                    <a:cubicBezTo>
                      <a:pt x="1" y="10082"/>
                      <a:pt x="1357" y="26139"/>
                      <a:pt x="1834" y="34828"/>
                    </a:cubicBezTo>
                    <a:lnTo>
                      <a:pt x="8689" y="34828"/>
                    </a:lnTo>
                    <a:cubicBezTo>
                      <a:pt x="8689" y="26139"/>
                      <a:pt x="9166" y="14665"/>
                      <a:pt x="10999" y="5976"/>
                    </a:cubicBezTo>
                    <a:lnTo>
                      <a:pt x="4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311350" y="3537711"/>
                <a:ext cx="1913026" cy="1776206"/>
              </a:xfrm>
              <a:custGeom>
                <a:avLst/>
                <a:gdLst/>
                <a:ahLst/>
                <a:cxnLst/>
                <a:rect l="l" t="t" r="r" b="b"/>
                <a:pathLst>
                  <a:path w="53635" h="49799" extrusionOk="0">
                    <a:moveTo>
                      <a:pt x="32162" y="0"/>
                    </a:moveTo>
                    <a:cubicBezTo>
                      <a:pt x="31055" y="0"/>
                      <a:pt x="29954" y="54"/>
                      <a:pt x="28889" y="182"/>
                    </a:cubicBezTo>
                    <a:lnTo>
                      <a:pt x="15141" y="182"/>
                    </a:lnTo>
                    <a:cubicBezTo>
                      <a:pt x="10999" y="1098"/>
                      <a:pt x="7333" y="4324"/>
                      <a:pt x="5060" y="7514"/>
                    </a:cubicBezTo>
                    <a:cubicBezTo>
                      <a:pt x="3227" y="9823"/>
                      <a:pt x="2310" y="12573"/>
                      <a:pt x="917" y="14846"/>
                    </a:cubicBezTo>
                    <a:lnTo>
                      <a:pt x="1" y="27237"/>
                    </a:lnTo>
                    <a:lnTo>
                      <a:pt x="5976" y="28153"/>
                    </a:lnTo>
                    <a:cubicBezTo>
                      <a:pt x="8249" y="35485"/>
                      <a:pt x="8249" y="37758"/>
                      <a:pt x="8726" y="40984"/>
                    </a:cubicBezTo>
                    <a:cubicBezTo>
                      <a:pt x="9499" y="48312"/>
                      <a:pt x="13192" y="49799"/>
                      <a:pt x="22028" y="49799"/>
                    </a:cubicBezTo>
                    <a:cubicBezTo>
                      <a:pt x="23669" y="49799"/>
                      <a:pt x="25486" y="49748"/>
                      <a:pt x="27496" y="49673"/>
                    </a:cubicBezTo>
                    <a:cubicBezTo>
                      <a:pt x="35305" y="49233"/>
                      <a:pt x="43553" y="47400"/>
                      <a:pt x="43553" y="45567"/>
                    </a:cubicBezTo>
                    <a:cubicBezTo>
                      <a:pt x="43553" y="45567"/>
                      <a:pt x="44470" y="41424"/>
                      <a:pt x="44910" y="39151"/>
                    </a:cubicBezTo>
                    <a:cubicBezTo>
                      <a:pt x="45826" y="34569"/>
                      <a:pt x="47659" y="28593"/>
                      <a:pt x="49052" y="24487"/>
                    </a:cubicBezTo>
                    <a:lnTo>
                      <a:pt x="53635" y="24011"/>
                    </a:lnTo>
                    <a:cubicBezTo>
                      <a:pt x="51802" y="17595"/>
                      <a:pt x="50409" y="9823"/>
                      <a:pt x="48136" y="7074"/>
                    </a:cubicBezTo>
                    <a:cubicBezTo>
                      <a:pt x="45826" y="3408"/>
                      <a:pt x="43993" y="1575"/>
                      <a:pt x="39887" y="658"/>
                    </a:cubicBezTo>
                    <a:cubicBezTo>
                      <a:pt x="37598" y="320"/>
                      <a:pt x="34866" y="0"/>
                      <a:pt x="32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769010" y="3332332"/>
                <a:ext cx="997727" cy="406431"/>
              </a:xfrm>
              <a:custGeom>
                <a:avLst/>
                <a:gdLst/>
                <a:ahLst/>
                <a:cxnLst/>
                <a:rect l="l" t="t" r="r" b="b"/>
                <a:pathLst>
                  <a:path w="27973" h="11395" extrusionOk="0">
                    <a:moveTo>
                      <a:pt x="10082" y="1"/>
                    </a:moveTo>
                    <a:cubicBezTo>
                      <a:pt x="9642" y="1357"/>
                      <a:pt x="9166" y="3667"/>
                      <a:pt x="8726" y="5940"/>
                    </a:cubicBezTo>
                    <a:lnTo>
                      <a:pt x="2310" y="5940"/>
                    </a:lnTo>
                    <a:lnTo>
                      <a:pt x="1" y="6856"/>
                    </a:lnTo>
                    <a:cubicBezTo>
                      <a:pt x="4081" y="9851"/>
                      <a:pt x="9112" y="11394"/>
                      <a:pt x="14158" y="11394"/>
                    </a:cubicBezTo>
                    <a:cubicBezTo>
                      <a:pt x="17636" y="11394"/>
                      <a:pt x="21121" y="10661"/>
                      <a:pt x="24307" y="9166"/>
                    </a:cubicBezTo>
                    <a:cubicBezTo>
                      <a:pt x="25663" y="8689"/>
                      <a:pt x="26580" y="7773"/>
                      <a:pt x="27973" y="6856"/>
                    </a:cubicBezTo>
                    <a:cubicBezTo>
                      <a:pt x="27973" y="6856"/>
                      <a:pt x="26140" y="5940"/>
                      <a:pt x="20164" y="5940"/>
                    </a:cubicBezTo>
                    <a:cubicBezTo>
                      <a:pt x="19724" y="5500"/>
                      <a:pt x="19247" y="5500"/>
                      <a:pt x="19247" y="5500"/>
                    </a:cubicBezTo>
                    <a:cubicBezTo>
                      <a:pt x="18331" y="3667"/>
                      <a:pt x="17891" y="1357"/>
                      <a:pt x="17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769010" y="2268163"/>
                <a:ext cx="980714" cy="1135368"/>
              </a:xfrm>
              <a:custGeom>
                <a:avLst/>
                <a:gdLst/>
                <a:ahLst/>
                <a:cxnLst/>
                <a:rect l="l" t="t" r="r" b="b"/>
                <a:pathLst>
                  <a:path w="27496" h="31832" extrusionOk="0">
                    <a:moveTo>
                      <a:pt x="11541" y="1"/>
                    </a:moveTo>
                    <a:cubicBezTo>
                      <a:pt x="9144" y="1"/>
                      <a:pt x="2417" y="614"/>
                      <a:pt x="917" y="7363"/>
                    </a:cubicBezTo>
                    <a:cubicBezTo>
                      <a:pt x="1" y="11945"/>
                      <a:pt x="917" y="19277"/>
                      <a:pt x="2310" y="22943"/>
                    </a:cubicBezTo>
                    <a:cubicBezTo>
                      <a:pt x="2750" y="24777"/>
                      <a:pt x="3227" y="26170"/>
                      <a:pt x="4143" y="27526"/>
                    </a:cubicBezTo>
                    <a:cubicBezTo>
                      <a:pt x="6979" y="30834"/>
                      <a:pt x="10301" y="31832"/>
                      <a:pt x="13231" y="31832"/>
                    </a:cubicBezTo>
                    <a:cubicBezTo>
                      <a:pt x="15985" y="31832"/>
                      <a:pt x="18392" y="30950"/>
                      <a:pt x="19724" y="30276"/>
                    </a:cubicBezTo>
                    <a:cubicBezTo>
                      <a:pt x="21557" y="29359"/>
                      <a:pt x="22913" y="28003"/>
                      <a:pt x="23830" y="26170"/>
                    </a:cubicBezTo>
                    <a:cubicBezTo>
                      <a:pt x="26140" y="21110"/>
                      <a:pt x="27056" y="16088"/>
                      <a:pt x="26140" y="10589"/>
                    </a:cubicBezTo>
                    <a:cubicBezTo>
                      <a:pt x="26140" y="10589"/>
                      <a:pt x="27496" y="31"/>
                      <a:pt x="12392" y="31"/>
                    </a:cubicBezTo>
                    <a:cubicBezTo>
                      <a:pt x="12392" y="31"/>
                      <a:pt x="12073" y="1"/>
                      <a:pt x="115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1684365" y="2743909"/>
                <a:ext cx="98086" cy="179158"/>
              </a:xfrm>
              <a:custGeom>
                <a:avLst/>
                <a:gdLst/>
                <a:ahLst/>
                <a:cxnLst/>
                <a:rect l="l" t="t" r="r" b="b"/>
                <a:pathLst>
                  <a:path w="2750" h="5023" extrusionOk="0">
                    <a:moveTo>
                      <a:pt x="1393" y="1"/>
                    </a:moveTo>
                    <a:lnTo>
                      <a:pt x="477" y="917"/>
                    </a:lnTo>
                    <a:lnTo>
                      <a:pt x="0" y="4583"/>
                    </a:lnTo>
                    <a:cubicBezTo>
                      <a:pt x="477" y="5023"/>
                      <a:pt x="1393" y="5023"/>
                      <a:pt x="1833" y="5023"/>
                    </a:cubicBezTo>
                    <a:cubicBezTo>
                      <a:pt x="2310" y="4583"/>
                      <a:pt x="2310" y="4106"/>
                      <a:pt x="2310" y="3190"/>
                    </a:cubicBezTo>
                    <a:cubicBezTo>
                      <a:pt x="2750" y="2750"/>
                      <a:pt x="2750" y="2273"/>
                      <a:pt x="2750" y="1834"/>
                    </a:cubicBezTo>
                    <a:cubicBezTo>
                      <a:pt x="2750" y="1357"/>
                      <a:pt x="2750" y="917"/>
                      <a:pt x="2310" y="440"/>
                    </a:cubicBezTo>
                    <a:cubicBezTo>
                      <a:pt x="1833" y="440"/>
                      <a:pt x="1393" y="1"/>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736338" y="2743909"/>
                <a:ext cx="98086" cy="179158"/>
              </a:xfrm>
              <a:custGeom>
                <a:avLst/>
                <a:gdLst/>
                <a:ahLst/>
                <a:cxnLst/>
                <a:rect l="l" t="t" r="r" b="b"/>
                <a:pathLst>
                  <a:path w="2750" h="5023" extrusionOk="0">
                    <a:moveTo>
                      <a:pt x="1393" y="1"/>
                    </a:moveTo>
                    <a:cubicBezTo>
                      <a:pt x="917" y="1"/>
                      <a:pt x="477" y="440"/>
                      <a:pt x="0" y="440"/>
                    </a:cubicBezTo>
                    <a:lnTo>
                      <a:pt x="0" y="1834"/>
                    </a:lnTo>
                    <a:lnTo>
                      <a:pt x="0" y="3190"/>
                    </a:lnTo>
                    <a:cubicBezTo>
                      <a:pt x="0" y="4106"/>
                      <a:pt x="477" y="4583"/>
                      <a:pt x="917" y="5023"/>
                    </a:cubicBezTo>
                    <a:cubicBezTo>
                      <a:pt x="1393" y="5023"/>
                      <a:pt x="1833" y="5023"/>
                      <a:pt x="2310" y="4583"/>
                    </a:cubicBezTo>
                    <a:cubicBezTo>
                      <a:pt x="2310" y="4583"/>
                      <a:pt x="2750" y="2750"/>
                      <a:pt x="1833" y="917"/>
                    </a:cubicBezTo>
                    <a:cubicBezTo>
                      <a:pt x="1833" y="917"/>
                      <a:pt x="1833" y="440"/>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661327" y="2202355"/>
                <a:ext cx="1088394" cy="574282"/>
              </a:xfrm>
              <a:custGeom>
                <a:avLst/>
                <a:gdLst/>
                <a:ahLst/>
                <a:cxnLst/>
                <a:rect l="l" t="t" r="r" b="b"/>
                <a:pathLst>
                  <a:path w="30515" h="16101" extrusionOk="0">
                    <a:moveTo>
                      <a:pt x="16510" y="0"/>
                    </a:moveTo>
                    <a:cubicBezTo>
                      <a:pt x="0" y="0"/>
                      <a:pt x="2622" y="13436"/>
                      <a:pt x="3936" y="16100"/>
                    </a:cubicBezTo>
                    <a:cubicBezTo>
                      <a:pt x="6246" y="15184"/>
                      <a:pt x="6686" y="12874"/>
                      <a:pt x="8519" y="11517"/>
                    </a:cubicBezTo>
                    <a:lnTo>
                      <a:pt x="8519" y="11517"/>
                    </a:lnTo>
                    <a:cubicBezTo>
                      <a:pt x="8079" y="12434"/>
                      <a:pt x="8079" y="13350"/>
                      <a:pt x="7602" y="13790"/>
                    </a:cubicBezTo>
                    <a:cubicBezTo>
                      <a:pt x="10352" y="13790"/>
                      <a:pt x="13578" y="12874"/>
                      <a:pt x="15851" y="11517"/>
                    </a:cubicBezTo>
                    <a:cubicBezTo>
                      <a:pt x="18161" y="9684"/>
                      <a:pt x="19994" y="7375"/>
                      <a:pt x="20433" y="5102"/>
                    </a:cubicBezTo>
                    <a:cubicBezTo>
                      <a:pt x="21350" y="7375"/>
                      <a:pt x="22266" y="10124"/>
                      <a:pt x="24099" y="12434"/>
                    </a:cubicBezTo>
                    <a:cubicBezTo>
                      <a:pt x="25016" y="13350"/>
                      <a:pt x="26409" y="14707"/>
                      <a:pt x="27765" y="15623"/>
                    </a:cubicBezTo>
                    <a:cubicBezTo>
                      <a:pt x="28242" y="15623"/>
                      <a:pt x="29159" y="16100"/>
                      <a:pt x="29599" y="16100"/>
                    </a:cubicBezTo>
                    <a:cubicBezTo>
                      <a:pt x="30515" y="15623"/>
                      <a:pt x="30515" y="14267"/>
                      <a:pt x="30515" y="13790"/>
                    </a:cubicBezTo>
                    <a:cubicBezTo>
                      <a:pt x="30515" y="3269"/>
                      <a:pt x="24576" y="43"/>
                      <a:pt x="18161" y="43"/>
                    </a:cubicBezTo>
                    <a:cubicBezTo>
                      <a:pt x="17590" y="14"/>
                      <a:pt x="17040" y="0"/>
                      <a:pt x="16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769010" y="2776617"/>
                <a:ext cx="32743" cy="113779"/>
              </a:xfrm>
              <a:custGeom>
                <a:avLst/>
                <a:gdLst/>
                <a:ahLst/>
                <a:cxnLst/>
                <a:rect l="l" t="t" r="r" b="b"/>
                <a:pathLst>
                  <a:path w="918" h="3190" extrusionOk="0">
                    <a:moveTo>
                      <a:pt x="1" y="0"/>
                    </a:moveTo>
                    <a:lnTo>
                      <a:pt x="1" y="0"/>
                    </a:lnTo>
                    <a:cubicBezTo>
                      <a:pt x="477" y="917"/>
                      <a:pt x="917" y="2273"/>
                      <a:pt x="477" y="3189"/>
                    </a:cubicBezTo>
                    <a:lnTo>
                      <a:pt x="917" y="3189"/>
                    </a:lnTo>
                    <a:cubicBezTo>
                      <a:pt x="917" y="2273"/>
                      <a:pt x="917" y="91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769010" y="2824984"/>
                <a:ext cx="32743" cy="49720"/>
              </a:xfrm>
              <a:custGeom>
                <a:avLst/>
                <a:gdLst/>
                <a:ahLst/>
                <a:cxnLst/>
                <a:rect l="l" t="t" r="r" b="b"/>
                <a:pathLst>
                  <a:path w="918" h="1394" extrusionOk="0">
                    <a:moveTo>
                      <a:pt x="477" y="0"/>
                    </a:moveTo>
                    <a:cubicBezTo>
                      <a:pt x="1" y="477"/>
                      <a:pt x="1" y="917"/>
                      <a:pt x="1" y="1394"/>
                    </a:cubicBezTo>
                    <a:cubicBezTo>
                      <a:pt x="1" y="917"/>
                      <a:pt x="477" y="477"/>
                      <a:pt x="917" y="477"/>
                    </a:cubicBezTo>
                    <a:cubicBezTo>
                      <a:pt x="917" y="477"/>
                      <a:pt x="917"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1701343" y="2776617"/>
                <a:ext cx="48401" cy="113779"/>
              </a:xfrm>
              <a:custGeom>
                <a:avLst/>
                <a:gdLst/>
                <a:ahLst/>
                <a:cxnLst/>
                <a:rect l="l" t="t" r="r" b="b"/>
                <a:pathLst>
                  <a:path w="1357" h="3190" extrusionOk="0">
                    <a:moveTo>
                      <a:pt x="917" y="0"/>
                    </a:moveTo>
                    <a:cubicBezTo>
                      <a:pt x="441" y="917"/>
                      <a:pt x="1" y="2273"/>
                      <a:pt x="441" y="3189"/>
                    </a:cubicBezTo>
                    <a:cubicBezTo>
                      <a:pt x="441" y="2273"/>
                      <a:pt x="441" y="1356"/>
                      <a:pt x="917" y="440"/>
                    </a:cubicBezTo>
                    <a:cubicBezTo>
                      <a:pt x="1357" y="0"/>
                      <a:pt x="917"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1701343" y="2841997"/>
                <a:ext cx="48401" cy="32707"/>
              </a:xfrm>
              <a:custGeom>
                <a:avLst/>
                <a:gdLst/>
                <a:ahLst/>
                <a:cxnLst/>
                <a:rect l="l" t="t" r="r" b="b"/>
                <a:pathLst>
                  <a:path w="1357" h="917" extrusionOk="0">
                    <a:moveTo>
                      <a:pt x="441" y="0"/>
                    </a:moveTo>
                    <a:cubicBezTo>
                      <a:pt x="1" y="0"/>
                      <a:pt x="917" y="440"/>
                      <a:pt x="917" y="440"/>
                    </a:cubicBezTo>
                    <a:cubicBezTo>
                      <a:pt x="917" y="440"/>
                      <a:pt x="917" y="917"/>
                      <a:pt x="1357" y="917"/>
                    </a:cubicBezTo>
                    <a:cubicBezTo>
                      <a:pt x="1357" y="440"/>
                      <a:pt x="917"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1226670" y="2874670"/>
                <a:ext cx="49720" cy="186256"/>
              </a:xfrm>
              <a:custGeom>
                <a:avLst/>
                <a:gdLst/>
                <a:ahLst/>
                <a:cxnLst/>
                <a:rect l="l" t="t" r="r" b="b"/>
                <a:pathLst>
                  <a:path w="1394" h="5222" extrusionOk="0">
                    <a:moveTo>
                      <a:pt x="478" y="1"/>
                    </a:moveTo>
                    <a:lnTo>
                      <a:pt x="478" y="1357"/>
                    </a:lnTo>
                    <a:cubicBezTo>
                      <a:pt x="478" y="1834"/>
                      <a:pt x="917" y="3190"/>
                      <a:pt x="917" y="3667"/>
                    </a:cubicBezTo>
                    <a:lnTo>
                      <a:pt x="917" y="4583"/>
                    </a:lnTo>
                    <a:cubicBezTo>
                      <a:pt x="917" y="4583"/>
                      <a:pt x="478" y="4583"/>
                      <a:pt x="1" y="5023"/>
                    </a:cubicBezTo>
                    <a:cubicBezTo>
                      <a:pt x="142" y="5164"/>
                      <a:pt x="321" y="5221"/>
                      <a:pt x="503" y="5221"/>
                    </a:cubicBezTo>
                    <a:cubicBezTo>
                      <a:pt x="939" y="5221"/>
                      <a:pt x="1394" y="4893"/>
                      <a:pt x="1394" y="4583"/>
                    </a:cubicBezTo>
                    <a:cubicBezTo>
                      <a:pt x="1394" y="2750"/>
                      <a:pt x="917" y="1357"/>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1472531" y="2841997"/>
                <a:ext cx="130793" cy="65414"/>
              </a:xfrm>
              <a:custGeom>
                <a:avLst/>
                <a:gdLst/>
                <a:ahLst/>
                <a:cxnLst/>
                <a:rect l="l" t="t" r="r" b="b"/>
                <a:pathLst>
                  <a:path w="3667" h="1834" extrusionOk="0">
                    <a:moveTo>
                      <a:pt x="440" y="0"/>
                    </a:moveTo>
                    <a:cubicBezTo>
                      <a:pt x="0" y="0"/>
                      <a:pt x="0" y="440"/>
                      <a:pt x="0" y="440"/>
                    </a:cubicBezTo>
                    <a:cubicBezTo>
                      <a:pt x="440" y="1356"/>
                      <a:pt x="1356" y="1833"/>
                      <a:pt x="2273" y="1833"/>
                    </a:cubicBezTo>
                    <a:cubicBezTo>
                      <a:pt x="3666" y="917"/>
                      <a:pt x="917"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1422809" y="2955744"/>
                <a:ext cx="147806" cy="45298"/>
              </a:xfrm>
              <a:custGeom>
                <a:avLst/>
                <a:gdLst/>
                <a:ahLst/>
                <a:cxnLst/>
                <a:rect l="l" t="t" r="r" b="b"/>
                <a:pathLst>
                  <a:path w="4144" h="1270" extrusionOk="0">
                    <a:moveTo>
                      <a:pt x="1" y="0"/>
                    </a:moveTo>
                    <a:cubicBezTo>
                      <a:pt x="462" y="923"/>
                      <a:pt x="1156" y="1270"/>
                      <a:pt x="1909" y="1270"/>
                    </a:cubicBezTo>
                    <a:cubicBezTo>
                      <a:pt x="2651" y="1270"/>
                      <a:pt x="3452" y="932"/>
                      <a:pt x="4144" y="477"/>
                    </a:cubicBezTo>
                    <a:cubicBezTo>
                      <a:pt x="4144" y="0"/>
                      <a:pt x="3667" y="0"/>
                      <a:pt x="3667" y="0"/>
                    </a:cubicBezTo>
                    <a:cubicBezTo>
                      <a:pt x="3209" y="459"/>
                      <a:pt x="2640" y="688"/>
                      <a:pt x="2072" y="688"/>
                    </a:cubicBezTo>
                    <a:cubicBezTo>
                      <a:pt x="1504" y="688"/>
                      <a:pt x="936" y="459"/>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949456" y="2841997"/>
                <a:ext cx="113815" cy="65414"/>
              </a:xfrm>
              <a:custGeom>
                <a:avLst/>
                <a:gdLst/>
                <a:ahLst/>
                <a:cxnLst/>
                <a:rect l="l" t="t" r="r" b="b"/>
                <a:pathLst>
                  <a:path w="3191" h="1834" extrusionOk="0">
                    <a:moveTo>
                      <a:pt x="2274" y="0"/>
                    </a:moveTo>
                    <a:cubicBezTo>
                      <a:pt x="1834" y="0"/>
                      <a:pt x="1834" y="440"/>
                      <a:pt x="1357" y="440"/>
                    </a:cubicBezTo>
                    <a:cubicBezTo>
                      <a:pt x="917" y="440"/>
                      <a:pt x="1" y="917"/>
                      <a:pt x="1" y="1356"/>
                    </a:cubicBezTo>
                    <a:cubicBezTo>
                      <a:pt x="1" y="1356"/>
                      <a:pt x="1" y="1833"/>
                      <a:pt x="441" y="1833"/>
                    </a:cubicBezTo>
                    <a:cubicBezTo>
                      <a:pt x="1357" y="1833"/>
                      <a:pt x="2274" y="1356"/>
                      <a:pt x="2750" y="917"/>
                    </a:cubicBezTo>
                    <a:cubicBezTo>
                      <a:pt x="3190" y="440"/>
                      <a:pt x="27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954699" y="2955744"/>
                <a:ext cx="141243" cy="47723"/>
              </a:xfrm>
              <a:custGeom>
                <a:avLst/>
                <a:gdLst/>
                <a:ahLst/>
                <a:cxnLst/>
                <a:rect l="l" t="t" r="r" b="b"/>
                <a:pathLst>
                  <a:path w="3960" h="1338" extrusionOk="0">
                    <a:moveTo>
                      <a:pt x="196" y="265"/>
                    </a:moveTo>
                    <a:cubicBezTo>
                      <a:pt x="98" y="265"/>
                      <a:pt x="1" y="477"/>
                      <a:pt x="294" y="477"/>
                    </a:cubicBezTo>
                    <a:cubicBezTo>
                      <a:pt x="294" y="318"/>
                      <a:pt x="245" y="265"/>
                      <a:pt x="196" y="265"/>
                    </a:cubicBezTo>
                    <a:close/>
                    <a:moveTo>
                      <a:pt x="3520" y="0"/>
                    </a:moveTo>
                    <a:cubicBezTo>
                      <a:pt x="3282" y="697"/>
                      <a:pt x="2704" y="926"/>
                      <a:pt x="2072" y="926"/>
                    </a:cubicBezTo>
                    <a:cubicBezTo>
                      <a:pt x="1440" y="926"/>
                      <a:pt x="752" y="697"/>
                      <a:pt x="294" y="477"/>
                    </a:cubicBezTo>
                    <a:lnTo>
                      <a:pt x="294" y="477"/>
                    </a:lnTo>
                    <a:cubicBezTo>
                      <a:pt x="795" y="978"/>
                      <a:pt x="1571" y="1337"/>
                      <a:pt x="2321" y="1337"/>
                    </a:cubicBezTo>
                    <a:cubicBezTo>
                      <a:pt x="2942" y="1337"/>
                      <a:pt x="3545" y="1091"/>
                      <a:pt x="3960" y="477"/>
                    </a:cubicBezTo>
                    <a:cubicBezTo>
                      <a:pt x="3960" y="0"/>
                      <a:pt x="3960" y="0"/>
                      <a:pt x="3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1226670" y="3103519"/>
                <a:ext cx="82428" cy="113779"/>
              </a:xfrm>
              <a:custGeom>
                <a:avLst/>
                <a:gdLst/>
                <a:ahLst/>
                <a:cxnLst/>
                <a:rect l="l" t="t" r="r" b="b"/>
                <a:pathLst>
                  <a:path w="2311" h="3190" extrusionOk="0">
                    <a:moveTo>
                      <a:pt x="1834" y="0"/>
                    </a:moveTo>
                    <a:cubicBezTo>
                      <a:pt x="917" y="0"/>
                      <a:pt x="478" y="440"/>
                      <a:pt x="478" y="440"/>
                    </a:cubicBezTo>
                    <a:cubicBezTo>
                      <a:pt x="1" y="917"/>
                      <a:pt x="478" y="1357"/>
                      <a:pt x="478" y="1833"/>
                    </a:cubicBezTo>
                    <a:cubicBezTo>
                      <a:pt x="478" y="2273"/>
                      <a:pt x="478" y="2750"/>
                      <a:pt x="917" y="3190"/>
                    </a:cubicBezTo>
                    <a:cubicBezTo>
                      <a:pt x="1834" y="3190"/>
                      <a:pt x="2311" y="2273"/>
                      <a:pt x="2311" y="1833"/>
                    </a:cubicBezTo>
                    <a:cubicBezTo>
                      <a:pt x="2311" y="1357"/>
                      <a:pt x="2311" y="44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6"/>
            <p:cNvSpPr/>
            <p:nvPr/>
          </p:nvSpPr>
          <p:spPr>
            <a:xfrm>
              <a:off x="8547075" y="2717875"/>
              <a:ext cx="242100" cy="24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Rounded Corners 1">
            <a:extLst>
              <a:ext uri="{FF2B5EF4-FFF2-40B4-BE49-F238E27FC236}">
                <a16:creationId xmlns:a16="http://schemas.microsoft.com/office/drawing/2014/main" id="{771B8A2A-3EE5-59A1-7010-4331C3015C46}"/>
              </a:ext>
            </a:extLst>
          </p:cNvPr>
          <p:cNvSpPr/>
          <p:nvPr/>
        </p:nvSpPr>
        <p:spPr>
          <a:xfrm>
            <a:off x="356767" y="1429788"/>
            <a:ext cx="6315046" cy="3344686"/>
          </a:xfrm>
          <a:prstGeom prst="round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 name="Rectangle: Rounded Corners 4">
            <a:extLst>
              <a:ext uri="{FF2B5EF4-FFF2-40B4-BE49-F238E27FC236}">
                <a16:creationId xmlns:a16="http://schemas.microsoft.com/office/drawing/2014/main" id="{B11329B6-289B-1145-EB15-A2179B9E5BFD}"/>
              </a:ext>
            </a:extLst>
          </p:cNvPr>
          <p:cNvSpPr/>
          <p:nvPr/>
        </p:nvSpPr>
        <p:spPr>
          <a:xfrm>
            <a:off x="432334" y="1035608"/>
            <a:ext cx="6237715" cy="461876"/>
          </a:xfrm>
          <a:prstGeom prst="round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HP Simplified Jpan" panose="020B0500000000000000" pitchFamily="34" charset="-128"/>
                <a:ea typeface="HP Simplified Jpan" panose="020B0500000000000000" pitchFamily="34" charset="-128"/>
              </a:rPr>
              <a:t>AFTER HYPERPARAMETER TUNING with RANDOMIZEDSEARCHCV FOR AVOID OVERFITTING</a:t>
            </a:r>
            <a:endParaRPr lang="en-ID" b="1" dirty="0">
              <a:latin typeface="HP Simplified Jpan" panose="020B0500000000000000" pitchFamily="34" charset="-128"/>
              <a:ea typeface="HP Simplified Jpan" panose="020B0500000000000000" pitchFamily="34" charset="-128"/>
            </a:endParaRPr>
          </a:p>
        </p:txBody>
      </p:sp>
      <p:pic>
        <p:nvPicPr>
          <p:cNvPr id="1111" name="Picture 1110">
            <a:extLst>
              <a:ext uri="{FF2B5EF4-FFF2-40B4-BE49-F238E27FC236}">
                <a16:creationId xmlns:a16="http://schemas.microsoft.com/office/drawing/2014/main" id="{E28556FE-C9F1-7868-BA0E-143A13FFAE17}"/>
              </a:ext>
            </a:extLst>
          </p:cNvPr>
          <p:cNvPicPr>
            <a:picLocks noChangeAspect="1"/>
          </p:cNvPicPr>
          <p:nvPr/>
        </p:nvPicPr>
        <p:blipFill>
          <a:blip r:embed="rId3"/>
          <a:stretch>
            <a:fillRect/>
          </a:stretch>
        </p:blipFill>
        <p:spPr>
          <a:xfrm>
            <a:off x="641573" y="1557519"/>
            <a:ext cx="5508879" cy="3035052"/>
          </a:xfrm>
          <a:prstGeom prst="rect">
            <a:avLst/>
          </a:prstGeom>
        </p:spPr>
      </p:pic>
      <p:sp>
        <p:nvSpPr>
          <p:cNvPr id="1112" name="Flowchart: Process 1111">
            <a:extLst>
              <a:ext uri="{FF2B5EF4-FFF2-40B4-BE49-F238E27FC236}">
                <a16:creationId xmlns:a16="http://schemas.microsoft.com/office/drawing/2014/main" id="{2A2BC1F0-310B-DA97-DAB2-0149262A58EB}"/>
              </a:ext>
            </a:extLst>
          </p:cNvPr>
          <p:cNvSpPr/>
          <p:nvPr/>
        </p:nvSpPr>
        <p:spPr>
          <a:xfrm>
            <a:off x="690264" y="1715864"/>
            <a:ext cx="5208860" cy="149018"/>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13" name="Flowchart: Process 1112">
            <a:extLst>
              <a:ext uri="{FF2B5EF4-FFF2-40B4-BE49-F238E27FC236}">
                <a16:creationId xmlns:a16="http://schemas.microsoft.com/office/drawing/2014/main" id="{DE308039-6CC0-750F-3BB4-005A1BAD30C5}"/>
              </a:ext>
            </a:extLst>
          </p:cNvPr>
          <p:cNvSpPr/>
          <p:nvPr/>
        </p:nvSpPr>
        <p:spPr>
          <a:xfrm>
            <a:off x="679610" y="3248430"/>
            <a:ext cx="5208860" cy="149018"/>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114" name="Google Shape;1132;p46">
            <a:extLst>
              <a:ext uri="{FF2B5EF4-FFF2-40B4-BE49-F238E27FC236}">
                <a16:creationId xmlns:a16="http://schemas.microsoft.com/office/drawing/2014/main" id="{A7DD7958-6C7D-419A-EC97-DDAE95A6EFF8}"/>
              </a:ext>
            </a:extLst>
          </p:cNvPr>
          <p:cNvGrpSpPr/>
          <p:nvPr/>
        </p:nvGrpSpPr>
        <p:grpSpPr>
          <a:xfrm rot="-695341">
            <a:off x="6046037" y="3195080"/>
            <a:ext cx="294933" cy="272276"/>
            <a:chOff x="1748382" y="3384797"/>
            <a:chExt cx="364673" cy="340067"/>
          </a:xfrm>
        </p:grpSpPr>
        <p:sp>
          <p:nvSpPr>
            <p:cNvPr id="1115" name="Google Shape;1133;p46">
              <a:extLst>
                <a:ext uri="{FF2B5EF4-FFF2-40B4-BE49-F238E27FC236}">
                  <a16:creationId xmlns:a16="http://schemas.microsoft.com/office/drawing/2014/main" id="{D1D56342-8767-0628-6DBA-70608195E9A9}"/>
                </a:ext>
              </a:extLst>
            </p:cNvPr>
            <p:cNvSpPr/>
            <p:nvPr/>
          </p:nvSpPr>
          <p:spPr>
            <a:xfrm>
              <a:off x="1805182" y="3628332"/>
              <a:ext cx="45509" cy="45509"/>
            </a:xfrm>
            <a:custGeom>
              <a:avLst/>
              <a:gdLst/>
              <a:ahLst/>
              <a:cxnLst/>
              <a:rect l="l" t="t" r="r" b="b"/>
              <a:pathLst>
                <a:path w="1733" h="1733" extrusionOk="0">
                  <a:moveTo>
                    <a:pt x="220" y="0"/>
                  </a:moveTo>
                  <a:cubicBezTo>
                    <a:pt x="106" y="0"/>
                    <a:pt x="10" y="96"/>
                    <a:pt x="10" y="221"/>
                  </a:cubicBezTo>
                  <a:lnTo>
                    <a:pt x="10" y="1513"/>
                  </a:lnTo>
                  <a:cubicBezTo>
                    <a:pt x="0" y="1627"/>
                    <a:pt x="96" y="1733"/>
                    <a:pt x="220" y="1733"/>
                  </a:cubicBezTo>
                  <a:lnTo>
                    <a:pt x="1512" y="1733"/>
                  </a:lnTo>
                  <a:cubicBezTo>
                    <a:pt x="1637" y="1733"/>
                    <a:pt x="1733" y="1637"/>
                    <a:pt x="1733" y="1522"/>
                  </a:cubicBezTo>
                  <a:lnTo>
                    <a:pt x="1733" y="221"/>
                  </a:lnTo>
                  <a:cubicBezTo>
                    <a:pt x="1733" y="96"/>
                    <a:pt x="1627" y="0"/>
                    <a:pt x="1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34;p46">
              <a:extLst>
                <a:ext uri="{FF2B5EF4-FFF2-40B4-BE49-F238E27FC236}">
                  <a16:creationId xmlns:a16="http://schemas.microsoft.com/office/drawing/2014/main" id="{B52AECFB-38DA-4EB5-E3BD-7CE7DF3BCA63}"/>
                </a:ext>
              </a:extLst>
            </p:cNvPr>
            <p:cNvSpPr/>
            <p:nvPr/>
          </p:nvSpPr>
          <p:spPr>
            <a:xfrm>
              <a:off x="1954208" y="3509453"/>
              <a:ext cx="105828" cy="90728"/>
            </a:xfrm>
            <a:custGeom>
              <a:avLst/>
              <a:gdLst/>
              <a:ahLst/>
              <a:cxnLst/>
              <a:rect l="l" t="t" r="r" b="b"/>
              <a:pathLst>
                <a:path w="4030" h="3455" extrusionOk="0">
                  <a:moveTo>
                    <a:pt x="2307" y="1"/>
                  </a:moveTo>
                  <a:cubicBezTo>
                    <a:pt x="766" y="1"/>
                    <a:pt x="0" y="1857"/>
                    <a:pt x="1082" y="2948"/>
                  </a:cubicBezTo>
                  <a:cubicBezTo>
                    <a:pt x="1434" y="3298"/>
                    <a:pt x="1867" y="3454"/>
                    <a:pt x="2290" y="3454"/>
                  </a:cubicBezTo>
                  <a:cubicBezTo>
                    <a:pt x="3179" y="3454"/>
                    <a:pt x="4030" y="2766"/>
                    <a:pt x="4030" y="1723"/>
                  </a:cubicBezTo>
                  <a:cubicBezTo>
                    <a:pt x="4030" y="766"/>
                    <a:pt x="3264"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35;p46">
              <a:extLst>
                <a:ext uri="{FF2B5EF4-FFF2-40B4-BE49-F238E27FC236}">
                  <a16:creationId xmlns:a16="http://schemas.microsoft.com/office/drawing/2014/main" id="{2917E624-CF07-EBC6-41AB-12EA76706563}"/>
                </a:ext>
              </a:extLst>
            </p:cNvPr>
            <p:cNvSpPr/>
            <p:nvPr/>
          </p:nvSpPr>
          <p:spPr>
            <a:xfrm>
              <a:off x="1964764" y="3546165"/>
              <a:ext cx="100051" cy="54043"/>
            </a:xfrm>
            <a:custGeom>
              <a:avLst/>
              <a:gdLst/>
              <a:ahLst/>
              <a:cxnLst/>
              <a:rect l="l" t="t" r="r" b="b"/>
              <a:pathLst>
                <a:path w="3810" h="2058" extrusionOk="0">
                  <a:moveTo>
                    <a:pt x="211" y="0"/>
                  </a:moveTo>
                  <a:lnTo>
                    <a:pt x="211" y="0"/>
                  </a:lnTo>
                  <a:cubicBezTo>
                    <a:pt x="0" y="1062"/>
                    <a:pt x="823" y="2058"/>
                    <a:pt x="1905" y="2058"/>
                  </a:cubicBezTo>
                  <a:cubicBezTo>
                    <a:pt x="2986" y="2058"/>
                    <a:pt x="3809" y="1062"/>
                    <a:pt x="3599" y="0"/>
                  </a:cubicBezTo>
                  <a:lnTo>
                    <a:pt x="3599" y="0"/>
                  </a:lnTo>
                  <a:cubicBezTo>
                    <a:pt x="3446" y="813"/>
                    <a:pt x="2738" y="1407"/>
                    <a:pt x="1905" y="1407"/>
                  </a:cubicBezTo>
                  <a:cubicBezTo>
                    <a:pt x="1072" y="1407"/>
                    <a:pt x="364" y="813"/>
                    <a:pt x="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36;p46">
              <a:extLst>
                <a:ext uri="{FF2B5EF4-FFF2-40B4-BE49-F238E27FC236}">
                  <a16:creationId xmlns:a16="http://schemas.microsoft.com/office/drawing/2014/main" id="{11DE9D29-7C0B-86DF-2E5C-26DC80F750CA}"/>
                </a:ext>
              </a:extLst>
            </p:cNvPr>
            <p:cNvSpPr/>
            <p:nvPr/>
          </p:nvSpPr>
          <p:spPr>
            <a:xfrm>
              <a:off x="1833569" y="3407433"/>
              <a:ext cx="153096" cy="294585"/>
            </a:xfrm>
            <a:custGeom>
              <a:avLst/>
              <a:gdLst/>
              <a:ahLst/>
              <a:cxnLst/>
              <a:rect l="l" t="t" r="r" b="b"/>
              <a:pathLst>
                <a:path w="5830" h="11218" extrusionOk="0">
                  <a:moveTo>
                    <a:pt x="5603" y="0"/>
                  </a:moveTo>
                  <a:cubicBezTo>
                    <a:pt x="5531" y="0"/>
                    <a:pt x="5464" y="38"/>
                    <a:pt x="5427" y="105"/>
                  </a:cubicBezTo>
                  <a:cubicBezTo>
                    <a:pt x="5016" y="756"/>
                    <a:pt x="4527" y="1359"/>
                    <a:pt x="3972" y="1895"/>
                  </a:cubicBezTo>
                  <a:cubicBezTo>
                    <a:pt x="3140" y="2709"/>
                    <a:pt x="1819" y="3666"/>
                    <a:pt x="221" y="3666"/>
                  </a:cubicBezTo>
                  <a:cubicBezTo>
                    <a:pt x="96" y="3666"/>
                    <a:pt x="1" y="3761"/>
                    <a:pt x="1" y="3876"/>
                  </a:cubicBezTo>
                  <a:lnTo>
                    <a:pt x="1" y="7331"/>
                  </a:lnTo>
                  <a:cubicBezTo>
                    <a:pt x="1" y="7455"/>
                    <a:pt x="96" y="7551"/>
                    <a:pt x="221" y="7551"/>
                  </a:cubicBezTo>
                  <a:cubicBezTo>
                    <a:pt x="1810" y="7551"/>
                    <a:pt x="3140" y="8508"/>
                    <a:pt x="3972" y="9312"/>
                  </a:cubicBezTo>
                  <a:cubicBezTo>
                    <a:pt x="4527" y="9848"/>
                    <a:pt x="5016" y="10451"/>
                    <a:pt x="5427" y="11111"/>
                  </a:cubicBezTo>
                  <a:cubicBezTo>
                    <a:pt x="5467" y="11185"/>
                    <a:pt x="5536" y="11217"/>
                    <a:pt x="5605" y="11217"/>
                  </a:cubicBezTo>
                  <a:cubicBezTo>
                    <a:pt x="5716" y="11217"/>
                    <a:pt x="5829" y="11132"/>
                    <a:pt x="5829" y="10996"/>
                  </a:cubicBezTo>
                  <a:lnTo>
                    <a:pt x="5829" y="220"/>
                  </a:lnTo>
                  <a:cubicBezTo>
                    <a:pt x="5829" y="115"/>
                    <a:pt x="5762" y="29"/>
                    <a:pt x="5666" y="10"/>
                  </a:cubicBezTo>
                  <a:cubicBezTo>
                    <a:pt x="5645" y="3"/>
                    <a:pt x="5624"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37;p46">
              <a:extLst>
                <a:ext uri="{FF2B5EF4-FFF2-40B4-BE49-F238E27FC236}">
                  <a16:creationId xmlns:a16="http://schemas.microsoft.com/office/drawing/2014/main" id="{F5A297BA-A26E-D7D9-1E47-639DCFE2C435}"/>
                </a:ext>
              </a:extLst>
            </p:cNvPr>
            <p:cNvSpPr/>
            <p:nvPr/>
          </p:nvSpPr>
          <p:spPr>
            <a:xfrm>
              <a:off x="1833569" y="3583086"/>
              <a:ext cx="152991" cy="118932"/>
            </a:xfrm>
            <a:custGeom>
              <a:avLst/>
              <a:gdLst/>
              <a:ahLst/>
              <a:cxnLst/>
              <a:rect l="l" t="t" r="r" b="b"/>
              <a:pathLst>
                <a:path w="5826" h="4529" extrusionOk="0">
                  <a:moveTo>
                    <a:pt x="1" y="1"/>
                  </a:moveTo>
                  <a:lnTo>
                    <a:pt x="1" y="642"/>
                  </a:lnTo>
                  <a:cubicBezTo>
                    <a:pt x="1" y="766"/>
                    <a:pt x="96" y="862"/>
                    <a:pt x="211" y="862"/>
                  </a:cubicBezTo>
                  <a:cubicBezTo>
                    <a:pt x="1810" y="862"/>
                    <a:pt x="3130" y="1819"/>
                    <a:pt x="3963" y="2623"/>
                  </a:cubicBezTo>
                  <a:cubicBezTo>
                    <a:pt x="4518" y="3159"/>
                    <a:pt x="5006" y="3762"/>
                    <a:pt x="5418" y="4422"/>
                  </a:cubicBezTo>
                  <a:cubicBezTo>
                    <a:pt x="5461" y="4496"/>
                    <a:pt x="5532" y="4528"/>
                    <a:pt x="5602" y="4528"/>
                  </a:cubicBezTo>
                  <a:cubicBezTo>
                    <a:pt x="5715" y="4528"/>
                    <a:pt x="5825" y="4443"/>
                    <a:pt x="5819" y="4307"/>
                  </a:cubicBezTo>
                  <a:lnTo>
                    <a:pt x="5819" y="3236"/>
                  </a:lnTo>
                  <a:cubicBezTo>
                    <a:pt x="5819" y="3322"/>
                    <a:pt x="5762" y="3408"/>
                    <a:pt x="5676" y="3437"/>
                  </a:cubicBezTo>
                  <a:cubicBezTo>
                    <a:pt x="5653" y="3446"/>
                    <a:pt x="5630" y="3450"/>
                    <a:pt x="5607" y="3450"/>
                  </a:cubicBezTo>
                  <a:cubicBezTo>
                    <a:pt x="5533" y="3450"/>
                    <a:pt x="5461" y="3406"/>
                    <a:pt x="5418" y="3341"/>
                  </a:cubicBezTo>
                  <a:cubicBezTo>
                    <a:pt x="5418" y="3331"/>
                    <a:pt x="4882" y="2862"/>
                    <a:pt x="3963" y="1982"/>
                  </a:cubicBezTo>
                  <a:cubicBezTo>
                    <a:pt x="3130" y="1178"/>
                    <a:pt x="1810" y="211"/>
                    <a:pt x="211" y="211"/>
                  </a:cubicBezTo>
                  <a:cubicBezTo>
                    <a:pt x="96" y="211"/>
                    <a:pt x="1" y="11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38;p46">
              <a:extLst>
                <a:ext uri="{FF2B5EF4-FFF2-40B4-BE49-F238E27FC236}">
                  <a16:creationId xmlns:a16="http://schemas.microsoft.com/office/drawing/2014/main" id="{CC94A577-7264-B21F-F35F-DFD19925C82F}"/>
                </a:ext>
              </a:extLst>
            </p:cNvPr>
            <p:cNvSpPr/>
            <p:nvPr/>
          </p:nvSpPr>
          <p:spPr>
            <a:xfrm>
              <a:off x="1975058" y="3384797"/>
              <a:ext cx="45535" cy="340067"/>
            </a:xfrm>
            <a:custGeom>
              <a:avLst/>
              <a:gdLst/>
              <a:ahLst/>
              <a:cxnLst/>
              <a:rect l="l" t="t" r="r" b="b"/>
              <a:pathLst>
                <a:path w="1734" h="12950" extrusionOk="0">
                  <a:moveTo>
                    <a:pt x="221" y="1"/>
                  </a:moveTo>
                  <a:cubicBezTo>
                    <a:pt x="97" y="1"/>
                    <a:pt x="1" y="97"/>
                    <a:pt x="1" y="211"/>
                  </a:cubicBezTo>
                  <a:lnTo>
                    <a:pt x="1" y="12729"/>
                  </a:lnTo>
                  <a:cubicBezTo>
                    <a:pt x="1" y="12844"/>
                    <a:pt x="97" y="12949"/>
                    <a:pt x="221" y="12949"/>
                  </a:cubicBezTo>
                  <a:lnTo>
                    <a:pt x="1513" y="12949"/>
                  </a:lnTo>
                  <a:cubicBezTo>
                    <a:pt x="1628" y="12949"/>
                    <a:pt x="1733" y="12844"/>
                    <a:pt x="1733" y="12729"/>
                  </a:cubicBezTo>
                  <a:lnTo>
                    <a:pt x="1733" y="211"/>
                  </a:lnTo>
                  <a:cubicBezTo>
                    <a:pt x="1723" y="97"/>
                    <a:pt x="1628"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39;p46">
              <a:extLst>
                <a:ext uri="{FF2B5EF4-FFF2-40B4-BE49-F238E27FC236}">
                  <a16:creationId xmlns:a16="http://schemas.microsoft.com/office/drawing/2014/main" id="{F656F5D8-5B1E-D7F7-2CDE-B7C326091779}"/>
                </a:ext>
              </a:extLst>
            </p:cNvPr>
            <p:cNvSpPr/>
            <p:nvPr/>
          </p:nvSpPr>
          <p:spPr>
            <a:xfrm>
              <a:off x="1975058" y="3696451"/>
              <a:ext cx="45535" cy="28413"/>
            </a:xfrm>
            <a:custGeom>
              <a:avLst/>
              <a:gdLst/>
              <a:ahLst/>
              <a:cxnLst/>
              <a:rect l="l" t="t" r="r" b="b"/>
              <a:pathLst>
                <a:path w="1734" h="1082" extrusionOk="0">
                  <a:moveTo>
                    <a:pt x="1" y="0"/>
                  </a:moveTo>
                  <a:lnTo>
                    <a:pt x="1" y="861"/>
                  </a:lnTo>
                  <a:cubicBezTo>
                    <a:pt x="1" y="986"/>
                    <a:pt x="97" y="1081"/>
                    <a:pt x="221" y="1081"/>
                  </a:cubicBezTo>
                  <a:lnTo>
                    <a:pt x="1513" y="1081"/>
                  </a:lnTo>
                  <a:cubicBezTo>
                    <a:pt x="1628" y="1081"/>
                    <a:pt x="1733" y="986"/>
                    <a:pt x="1733" y="861"/>
                  </a:cubicBezTo>
                  <a:lnTo>
                    <a:pt x="1733" y="0"/>
                  </a:lnTo>
                  <a:cubicBezTo>
                    <a:pt x="1733" y="115"/>
                    <a:pt x="1628" y="220"/>
                    <a:pt x="1513" y="220"/>
                  </a:cubicBezTo>
                  <a:lnTo>
                    <a:pt x="221" y="220"/>
                  </a:lnTo>
                  <a:cubicBezTo>
                    <a:pt x="97" y="220"/>
                    <a:pt x="1" y="1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40;p46">
              <a:extLst>
                <a:ext uri="{FF2B5EF4-FFF2-40B4-BE49-F238E27FC236}">
                  <a16:creationId xmlns:a16="http://schemas.microsoft.com/office/drawing/2014/main" id="{FAD2AF45-11AC-7749-F3F2-A2A2B320799B}"/>
                </a:ext>
              </a:extLst>
            </p:cNvPr>
            <p:cNvSpPr/>
            <p:nvPr/>
          </p:nvSpPr>
          <p:spPr>
            <a:xfrm>
              <a:off x="1748618" y="3503676"/>
              <a:ext cx="45272" cy="102073"/>
            </a:xfrm>
            <a:custGeom>
              <a:avLst/>
              <a:gdLst/>
              <a:ahLst/>
              <a:cxnLst/>
              <a:rect l="l" t="t" r="r" b="b"/>
              <a:pathLst>
                <a:path w="1724" h="3887" extrusionOk="0">
                  <a:moveTo>
                    <a:pt x="1073" y="1"/>
                  </a:moveTo>
                  <a:cubicBezTo>
                    <a:pt x="479" y="1"/>
                    <a:pt x="1" y="479"/>
                    <a:pt x="1" y="1082"/>
                  </a:cubicBezTo>
                  <a:lnTo>
                    <a:pt x="1" y="2805"/>
                  </a:lnTo>
                  <a:cubicBezTo>
                    <a:pt x="1" y="3398"/>
                    <a:pt x="479" y="3886"/>
                    <a:pt x="1073" y="3886"/>
                  </a:cubicBezTo>
                  <a:lnTo>
                    <a:pt x="1503" y="3886"/>
                  </a:lnTo>
                  <a:cubicBezTo>
                    <a:pt x="1628" y="3886"/>
                    <a:pt x="1724" y="3781"/>
                    <a:pt x="1724" y="3666"/>
                  </a:cubicBezTo>
                  <a:lnTo>
                    <a:pt x="1724" y="221"/>
                  </a:lnTo>
                  <a:cubicBezTo>
                    <a:pt x="1724" y="96"/>
                    <a:pt x="1628" y="1"/>
                    <a:pt x="1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41;p46">
              <a:extLst>
                <a:ext uri="{FF2B5EF4-FFF2-40B4-BE49-F238E27FC236}">
                  <a16:creationId xmlns:a16="http://schemas.microsoft.com/office/drawing/2014/main" id="{0653138F-E824-E4FD-2F84-717CA325E30C}"/>
                </a:ext>
              </a:extLst>
            </p:cNvPr>
            <p:cNvSpPr/>
            <p:nvPr/>
          </p:nvSpPr>
          <p:spPr>
            <a:xfrm>
              <a:off x="1748382" y="3508954"/>
              <a:ext cx="45509" cy="96794"/>
            </a:xfrm>
            <a:custGeom>
              <a:avLst/>
              <a:gdLst/>
              <a:ahLst/>
              <a:cxnLst/>
              <a:rect l="l" t="t" r="r" b="b"/>
              <a:pathLst>
                <a:path w="1733" h="3686" extrusionOk="0">
                  <a:moveTo>
                    <a:pt x="460" y="1"/>
                  </a:moveTo>
                  <a:lnTo>
                    <a:pt x="460" y="1"/>
                  </a:lnTo>
                  <a:cubicBezTo>
                    <a:pt x="173" y="202"/>
                    <a:pt x="0" y="527"/>
                    <a:pt x="0" y="881"/>
                  </a:cubicBezTo>
                  <a:lnTo>
                    <a:pt x="0" y="2604"/>
                  </a:lnTo>
                  <a:cubicBezTo>
                    <a:pt x="0" y="3197"/>
                    <a:pt x="488" y="3685"/>
                    <a:pt x="1082" y="3685"/>
                  </a:cubicBezTo>
                  <a:lnTo>
                    <a:pt x="1512" y="3685"/>
                  </a:lnTo>
                  <a:cubicBezTo>
                    <a:pt x="1637" y="3685"/>
                    <a:pt x="1733" y="3580"/>
                    <a:pt x="1733" y="3465"/>
                  </a:cubicBezTo>
                  <a:lnTo>
                    <a:pt x="1733" y="3034"/>
                  </a:lnTo>
                  <a:lnTo>
                    <a:pt x="1082" y="3034"/>
                  </a:lnTo>
                  <a:cubicBezTo>
                    <a:pt x="728" y="3034"/>
                    <a:pt x="441" y="2747"/>
                    <a:pt x="441" y="2393"/>
                  </a:cubicBezTo>
                  <a:lnTo>
                    <a:pt x="441" y="240"/>
                  </a:lnTo>
                  <a:cubicBezTo>
                    <a:pt x="441" y="154"/>
                    <a:pt x="441" y="77"/>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42;p46">
              <a:extLst>
                <a:ext uri="{FF2B5EF4-FFF2-40B4-BE49-F238E27FC236}">
                  <a16:creationId xmlns:a16="http://schemas.microsoft.com/office/drawing/2014/main" id="{C2B5A57B-997A-C4B3-DE2F-C6D6BAF6C187}"/>
                </a:ext>
              </a:extLst>
            </p:cNvPr>
            <p:cNvSpPr/>
            <p:nvPr/>
          </p:nvSpPr>
          <p:spPr>
            <a:xfrm>
              <a:off x="1788087" y="3503676"/>
              <a:ext cx="56827" cy="102073"/>
            </a:xfrm>
            <a:custGeom>
              <a:avLst/>
              <a:gdLst/>
              <a:ahLst/>
              <a:cxnLst/>
              <a:rect l="l" t="t" r="r" b="b"/>
              <a:pathLst>
                <a:path w="2164" h="3887" extrusionOk="0">
                  <a:moveTo>
                    <a:pt x="0" y="1"/>
                  </a:moveTo>
                  <a:lnTo>
                    <a:pt x="0" y="3886"/>
                  </a:lnTo>
                  <a:lnTo>
                    <a:pt x="2163" y="3886"/>
                  </a:lnTo>
                  <a:lnTo>
                    <a:pt x="21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43;p46">
              <a:extLst>
                <a:ext uri="{FF2B5EF4-FFF2-40B4-BE49-F238E27FC236}">
                  <a16:creationId xmlns:a16="http://schemas.microsoft.com/office/drawing/2014/main" id="{11880542-9F8E-7DA2-F35A-02C2CAEC8761}"/>
                </a:ext>
              </a:extLst>
            </p:cNvPr>
            <p:cNvSpPr/>
            <p:nvPr/>
          </p:nvSpPr>
          <p:spPr>
            <a:xfrm>
              <a:off x="1788087" y="3588627"/>
              <a:ext cx="56827" cy="17122"/>
            </a:xfrm>
            <a:custGeom>
              <a:avLst/>
              <a:gdLst/>
              <a:ahLst/>
              <a:cxnLst/>
              <a:rect l="l" t="t" r="r" b="b"/>
              <a:pathLst>
                <a:path w="2164" h="652" extrusionOk="0">
                  <a:moveTo>
                    <a:pt x="0" y="0"/>
                  </a:moveTo>
                  <a:lnTo>
                    <a:pt x="0" y="651"/>
                  </a:lnTo>
                  <a:lnTo>
                    <a:pt x="2163" y="651"/>
                  </a:lnTo>
                  <a:lnTo>
                    <a:pt x="2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44;p46">
              <a:extLst>
                <a:ext uri="{FF2B5EF4-FFF2-40B4-BE49-F238E27FC236}">
                  <a16:creationId xmlns:a16="http://schemas.microsoft.com/office/drawing/2014/main" id="{7EFFD6CD-CF14-E2C2-E560-2B2A1FFC9F34}"/>
                </a:ext>
              </a:extLst>
            </p:cNvPr>
            <p:cNvSpPr/>
            <p:nvPr/>
          </p:nvSpPr>
          <p:spPr>
            <a:xfrm>
              <a:off x="1788087" y="3605722"/>
              <a:ext cx="56827" cy="90755"/>
            </a:xfrm>
            <a:custGeom>
              <a:avLst/>
              <a:gdLst/>
              <a:ahLst/>
              <a:cxnLst/>
              <a:rect l="l" t="t" r="r" b="b"/>
              <a:pathLst>
                <a:path w="2164" h="3456" extrusionOk="0">
                  <a:moveTo>
                    <a:pt x="10" y="0"/>
                  </a:moveTo>
                  <a:lnTo>
                    <a:pt x="0" y="3235"/>
                  </a:lnTo>
                  <a:cubicBezTo>
                    <a:pt x="0" y="3350"/>
                    <a:pt x="96" y="3455"/>
                    <a:pt x="221" y="3455"/>
                  </a:cubicBezTo>
                  <a:lnTo>
                    <a:pt x="1082" y="3455"/>
                  </a:lnTo>
                  <a:cubicBezTo>
                    <a:pt x="1178" y="3445"/>
                    <a:pt x="1264" y="3388"/>
                    <a:pt x="1292" y="3292"/>
                  </a:cubicBezTo>
                  <a:lnTo>
                    <a:pt x="2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5;p46">
              <a:extLst>
                <a:ext uri="{FF2B5EF4-FFF2-40B4-BE49-F238E27FC236}">
                  <a16:creationId xmlns:a16="http://schemas.microsoft.com/office/drawing/2014/main" id="{27CDFC02-6CA0-7209-B149-5A2104A8F1AE}"/>
                </a:ext>
              </a:extLst>
            </p:cNvPr>
            <p:cNvSpPr/>
            <p:nvPr/>
          </p:nvSpPr>
          <p:spPr>
            <a:xfrm>
              <a:off x="2080860" y="3548922"/>
              <a:ext cx="32195" cy="11581"/>
            </a:xfrm>
            <a:custGeom>
              <a:avLst/>
              <a:gdLst/>
              <a:ahLst/>
              <a:cxnLst/>
              <a:rect l="l" t="t" r="r" b="b"/>
              <a:pathLst>
                <a:path w="1226" h="441" extrusionOk="0">
                  <a:moveTo>
                    <a:pt x="288" y="0"/>
                  </a:moveTo>
                  <a:cubicBezTo>
                    <a:pt x="1" y="0"/>
                    <a:pt x="1" y="441"/>
                    <a:pt x="288" y="441"/>
                  </a:cubicBezTo>
                  <a:lnTo>
                    <a:pt x="939" y="441"/>
                  </a:lnTo>
                  <a:cubicBezTo>
                    <a:pt x="1226" y="441"/>
                    <a:pt x="1226"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6;p46">
              <a:extLst>
                <a:ext uri="{FF2B5EF4-FFF2-40B4-BE49-F238E27FC236}">
                  <a16:creationId xmlns:a16="http://schemas.microsoft.com/office/drawing/2014/main" id="{57D4E6DF-F584-D8B1-1B38-D93DB4A105E0}"/>
                </a:ext>
              </a:extLst>
            </p:cNvPr>
            <p:cNvSpPr/>
            <p:nvPr/>
          </p:nvSpPr>
          <p:spPr>
            <a:xfrm>
              <a:off x="2059510" y="3484874"/>
              <a:ext cx="27468" cy="23345"/>
            </a:xfrm>
            <a:custGeom>
              <a:avLst/>
              <a:gdLst/>
              <a:ahLst/>
              <a:cxnLst/>
              <a:rect l="l" t="t" r="r" b="b"/>
              <a:pathLst>
                <a:path w="1046" h="889" extrusionOk="0">
                  <a:moveTo>
                    <a:pt x="732" y="0"/>
                  </a:moveTo>
                  <a:cubicBezTo>
                    <a:pt x="682" y="0"/>
                    <a:pt x="630" y="20"/>
                    <a:pt x="584" y="66"/>
                  </a:cubicBezTo>
                  <a:lnTo>
                    <a:pt x="125" y="525"/>
                  </a:lnTo>
                  <a:cubicBezTo>
                    <a:pt x="0" y="659"/>
                    <a:pt x="87" y="889"/>
                    <a:pt x="278" y="889"/>
                  </a:cubicBezTo>
                  <a:cubicBezTo>
                    <a:pt x="335" y="889"/>
                    <a:pt x="393" y="870"/>
                    <a:pt x="431" y="831"/>
                  </a:cubicBezTo>
                  <a:lnTo>
                    <a:pt x="890" y="372"/>
                  </a:lnTo>
                  <a:cubicBezTo>
                    <a:pt x="1045" y="217"/>
                    <a:pt x="899"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47;p46">
              <a:extLst>
                <a:ext uri="{FF2B5EF4-FFF2-40B4-BE49-F238E27FC236}">
                  <a16:creationId xmlns:a16="http://schemas.microsoft.com/office/drawing/2014/main" id="{7720026D-9939-EE46-8F5A-04F2F8EC577B}"/>
                </a:ext>
              </a:extLst>
            </p:cNvPr>
            <p:cNvSpPr/>
            <p:nvPr/>
          </p:nvSpPr>
          <p:spPr>
            <a:xfrm>
              <a:off x="2058723" y="3600969"/>
              <a:ext cx="27704" cy="23608"/>
            </a:xfrm>
            <a:custGeom>
              <a:avLst/>
              <a:gdLst/>
              <a:ahLst/>
              <a:cxnLst/>
              <a:rect l="l" t="t" r="r" b="b"/>
              <a:pathLst>
                <a:path w="1055" h="899" extrusionOk="0">
                  <a:moveTo>
                    <a:pt x="313" y="1"/>
                  </a:moveTo>
                  <a:cubicBezTo>
                    <a:pt x="146" y="1"/>
                    <a:pt x="0" y="218"/>
                    <a:pt x="155" y="373"/>
                  </a:cubicBezTo>
                  <a:lnTo>
                    <a:pt x="614" y="832"/>
                  </a:lnTo>
                  <a:cubicBezTo>
                    <a:pt x="652" y="870"/>
                    <a:pt x="710" y="899"/>
                    <a:pt x="767" y="899"/>
                  </a:cubicBezTo>
                  <a:cubicBezTo>
                    <a:pt x="959" y="889"/>
                    <a:pt x="1054" y="660"/>
                    <a:pt x="920" y="526"/>
                  </a:cubicBezTo>
                  <a:lnTo>
                    <a:pt x="461" y="66"/>
                  </a:lnTo>
                  <a:cubicBezTo>
                    <a:pt x="415" y="20"/>
                    <a:pt x="363"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32;p46">
            <a:extLst>
              <a:ext uri="{FF2B5EF4-FFF2-40B4-BE49-F238E27FC236}">
                <a16:creationId xmlns:a16="http://schemas.microsoft.com/office/drawing/2014/main" id="{36D1C72D-EFB6-ED30-309A-CA430D5566AD}"/>
              </a:ext>
            </a:extLst>
          </p:cNvPr>
          <p:cNvGrpSpPr/>
          <p:nvPr/>
        </p:nvGrpSpPr>
        <p:grpSpPr>
          <a:xfrm rot="-695341">
            <a:off x="6065267" y="1718424"/>
            <a:ext cx="271933" cy="245132"/>
            <a:chOff x="1748382" y="3384797"/>
            <a:chExt cx="364673" cy="340067"/>
          </a:xfrm>
        </p:grpSpPr>
        <p:sp>
          <p:nvSpPr>
            <p:cNvPr id="1152" name="Google Shape;1133;p46">
              <a:extLst>
                <a:ext uri="{FF2B5EF4-FFF2-40B4-BE49-F238E27FC236}">
                  <a16:creationId xmlns:a16="http://schemas.microsoft.com/office/drawing/2014/main" id="{C49696CD-6E5D-8EEA-8E31-A7B166B59846}"/>
                </a:ext>
              </a:extLst>
            </p:cNvPr>
            <p:cNvSpPr/>
            <p:nvPr/>
          </p:nvSpPr>
          <p:spPr>
            <a:xfrm>
              <a:off x="1805182" y="3628332"/>
              <a:ext cx="45509" cy="45509"/>
            </a:xfrm>
            <a:custGeom>
              <a:avLst/>
              <a:gdLst/>
              <a:ahLst/>
              <a:cxnLst/>
              <a:rect l="l" t="t" r="r" b="b"/>
              <a:pathLst>
                <a:path w="1733" h="1733" extrusionOk="0">
                  <a:moveTo>
                    <a:pt x="220" y="0"/>
                  </a:moveTo>
                  <a:cubicBezTo>
                    <a:pt x="106" y="0"/>
                    <a:pt x="10" y="96"/>
                    <a:pt x="10" y="221"/>
                  </a:cubicBezTo>
                  <a:lnTo>
                    <a:pt x="10" y="1513"/>
                  </a:lnTo>
                  <a:cubicBezTo>
                    <a:pt x="0" y="1627"/>
                    <a:pt x="96" y="1733"/>
                    <a:pt x="220" y="1733"/>
                  </a:cubicBezTo>
                  <a:lnTo>
                    <a:pt x="1512" y="1733"/>
                  </a:lnTo>
                  <a:cubicBezTo>
                    <a:pt x="1637" y="1733"/>
                    <a:pt x="1733" y="1637"/>
                    <a:pt x="1733" y="1522"/>
                  </a:cubicBezTo>
                  <a:lnTo>
                    <a:pt x="1733" y="221"/>
                  </a:lnTo>
                  <a:cubicBezTo>
                    <a:pt x="1733" y="96"/>
                    <a:pt x="1627" y="0"/>
                    <a:pt x="1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34;p46">
              <a:extLst>
                <a:ext uri="{FF2B5EF4-FFF2-40B4-BE49-F238E27FC236}">
                  <a16:creationId xmlns:a16="http://schemas.microsoft.com/office/drawing/2014/main" id="{60F40E7D-6192-2A3C-F157-BE51F1995C12}"/>
                </a:ext>
              </a:extLst>
            </p:cNvPr>
            <p:cNvSpPr/>
            <p:nvPr/>
          </p:nvSpPr>
          <p:spPr>
            <a:xfrm>
              <a:off x="1954208" y="3509453"/>
              <a:ext cx="105828" cy="90728"/>
            </a:xfrm>
            <a:custGeom>
              <a:avLst/>
              <a:gdLst/>
              <a:ahLst/>
              <a:cxnLst/>
              <a:rect l="l" t="t" r="r" b="b"/>
              <a:pathLst>
                <a:path w="4030" h="3455" extrusionOk="0">
                  <a:moveTo>
                    <a:pt x="2307" y="1"/>
                  </a:moveTo>
                  <a:cubicBezTo>
                    <a:pt x="766" y="1"/>
                    <a:pt x="0" y="1857"/>
                    <a:pt x="1082" y="2948"/>
                  </a:cubicBezTo>
                  <a:cubicBezTo>
                    <a:pt x="1434" y="3298"/>
                    <a:pt x="1867" y="3454"/>
                    <a:pt x="2290" y="3454"/>
                  </a:cubicBezTo>
                  <a:cubicBezTo>
                    <a:pt x="3179" y="3454"/>
                    <a:pt x="4030" y="2766"/>
                    <a:pt x="4030" y="1723"/>
                  </a:cubicBezTo>
                  <a:cubicBezTo>
                    <a:pt x="4030" y="766"/>
                    <a:pt x="3264" y="1"/>
                    <a:pt x="23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35;p46">
              <a:extLst>
                <a:ext uri="{FF2B5EF4-FFF2-40B4-BE49-F238E27FC236}">
                  <a16:creationId xmlns:a16="http://schemas.microsoft.com/office/drawing/2014/main" id="{46D853D0-B03C-D7A9-3E18-413D4F277804}"/>
                </a:ext>
              </a:extLst>
            </p:cNvPr>
            <p:cNvSpPr/>
            <p:nvPr/>
          </p:nvSpPr>
          <p:spPr>
            <a:xfrm>
              <a:off x="1964764" y="3546165"/>
              <a:ext cx="100051" cy="54043"/>
            </a:xfrm>
            <a:custGeom>
              <a:avLst/>
              <a:gdLst/>
              <a:ahLst/>
              <a:cxnLst/>
              <a:rect l="l" t="t" r="r" b="b"/>
              <a:pathLst>
                <a:path w="3810" h="2058" extrusionOk="0">
                  <a:moveTo>
                    <a:pt x="211" y="0"/>
                  </a:moveTo>
                  <a:lnTo>
                    <a:pt x="211" y="0"/>
                  </a:lnTo>
                  <a:cubicBezTo>
                    <a:pt x="0" y="1062"/>
                    <a:pt x="823" y="2058"/>
                    <a:pt x="1905" y="2058"/>
                  </a:cubicBezTo>
                  <a:cubicBezTo>
                    <a:pt x="2986" y="2058"/>
                    <a:pt x="3809" y="1062"/>
                    <a:pt x="3599" y="0"/>
                  </a:cubicBezTo>
                  <a:lnTo>
                    <a:pt x="3599" y="0"/>
                  </a:lnTo>
                  <a:cubicBezTo>
                    <a:pt x="3446" y="813"/>
                    <a:pt x="2738" y="1407"/>
                    <a:pt x="1905" y="1407"/>
                  </a:cubicBezTo>
                  <a:cubicBezTo>
                    <a:pt x="1072" y="1407"/>
                    <a:pt x="364" y="813"/>
                    <a:pt x="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36;p46">
              <a:extLst>
                <a:ext uri="{FF2B5EF4-FFF2-40B4-BE49-F238E27FC236}">
                  <a16:creationId xmlns:a16="http://schemas.microsoft.com/office/drawing/2014/main" id="{BD1FA7E4-06BF-2509-45DB-0BB93B365E5E}"/>
                </a:ext>
              </a:extLst>
            </p:cNvPr>
            <p:cNvSpPr/>
            <p:nvPr/>
          </p:nvSpPr>
          <p:spPr>
            <a:xfrm>
              <a:off x="1833569" y="3407433"/>
              <a:ext cx="153096" cy="294585"/>
            </a:xfrm>
            <a:custGeom>
              <a:avLst/>
              <a:gdLst/>
              <a:ahLst/>
              <a:cxnLst/>
              <a:rect l="l" t="t" r="r" b="b"/>
              <a:pathLst>
                <a:path w="5830" h="11218" extrusionOk="0">
                  <a:moveTo>
                    <a:pt x="5603" y="0"/>
                  </a:moveTo>
                  <a:cubicBezTo>
                    <a:pt x="5531" y="0"/>
                    <a:pt x="5464" y="38"/>
                    <a:pt x="5427" y="105"/>
                  </a:cubicBezTo>
                  <a:cubicBezTo>
                    <a:pt x="5016" y="756"/>
                    <a:pt x="4527" y="1359"/>
                    <a:pt x="3972" y="1895"/>
                  </a:cubicBezTo>
                  <a:cubicBezTo>
                    <a:pt x="3140" y="2709"/>
                    <a:pt x="1819" y="3666"/>
                    <a:pt x="221" y="3666"/>
                  </a:cubicBezTo>
                  <a:cubicBezTo>
                    <a:pt x="96" y="3666"/>
                    <a:pt x="1" y="3761"/>
                    <a:pt x="1" y="3876"/>
                  </a:cubicBezTo>
                  <a:lnTo>
                    <a:pt x="1" y="7331"/>
                  </a:lnTo>
                  <a:cubicBezTo>
                    <a:pt x="1" y="7455"/>
                    <a:pt x="96" y="7551"/>
                    <a:pt x="221" y="7551"/>
                  </a:cubicBezTo>
                  <a:cubicBezTo>
                    <a:pt x="1810" y="7551"/>
                    <a:pt x="3140" y="8508"/>
                    <a:pt x="3972" y="9312"/>
                  </a:cubicBezTo>
                  <a:cubicBezTo>
                    <a:pt x="4527" y="9848"/>
                    <a:pt x="5016" y="10451"/>
                    <a:pt x="5427" y="11111"/>
                  </a:cubicBezTo>
                  <a:cubicBezTo>
                    <a:pt x="5467" y="11185"/>
                    <a:pt x="5536" y="11217"/>
                    <a:pt x="5605" y="11217"/>
                  </a:cubicBezTo>
                  <a:cubicBezTo>
                    <a:pt x="5716" y="11217"/>
                    <a:pt x="5829" y="11132"/>
                    <a:pt x="5829" y="10996"/>
                  </a:cubicBezTo>
                  <a:lnTo>
                    <a:pt x="5829" y="220"/>
                  </a:lnTo>
                  <a:cubicBezTo>
                    <a:pt x="5829" y="115"/>
                    <a:pt x="5762" y="29"/>
                    <a:pt x="5666" y="10"/>
                  </a:cubicBezTo>
                  <a:cubicBezTo>
                    <a:pt x="5645" y="3"/>
                    <a:pt x="5624" y="0"/>
                    <a:pt x="56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37;p46">
              <a:extLst>
                <a:ext uri="{FF2B5EF4-FFF2-40B4-BE49-F238E27FC236}">
                  <a16:creationId xmlns:a16="http://schemas.microsoft.com/office/drawing/2014/main" id="{0432549E-8D03-A122-27F5-6734F71E6BD5}"/>
                </a:ext>
              </a:extLst>
            </p:cNvPr>
            <p:cNvSpPr/>
            <p:nvPr/>
          </p:nvSpPr>
          <p:spPr>
            <a:xfrm>
              <a:off x="1833569" y="3583086"/>
              <a:ext cx="152991" cy="118932"/>
            </a:xfrm>
            <a:custGeom>
              <a:avLst/>
              <a:gdLst/>
              <a:ahLst/>
              <a:cxnLst/>
              <a:rect l="l" t="t" r="r" b="b"/>
              <a:pathLst>
                <a:path w="5826" h="4529" extrusionOk="0">
                  <a:moveTo>
                    <a:pt x="1" y="1"/>
                  </a:moveTo>
                  <a:lnTo>
                    <a:pt x="1" y="642"/>
                  </a:lnTo>
                  <a:cubicBezTo>
                    <a:pt x="1" y="766"/>
                    <a:pt x="96" y="862"/>
                    <a:pt x="211" y="862"/>
                  </a:cubicBezTo>
                  <a:cubicBezTo>
                    <a:pt x="1810" y="862"/>
                    <a:pt x="3130" y="1819"/>
                    <a:pt x="3963" y="2623"/>
                  </a:cubicBezTo>
                  <a:cubicBezTo>
                    <a:pt x="4518" y="3159"/>
                    <a:pt x="5006" y="3762"/>
                    <a:pt x="5418" y="4422"/>
                  </a:cubicBezTo>
                  <a:cubicBezTo>
                    <a:pt x="5461" y="4496"/>
                    <a:pt x="5532" y="4528"/>
                    <a:pt x="5602" y="4528"/>
                  </a:cubicBezTo>
                  <a:cubicBezTo>
                    <a:pt x="5715" y="4528"/>
                    <a:pt x="5825" y="4443"/>
                    <a:pt x="5819" y="4307"/>
                  </a:cubicBezTo>
                  <a:lnTo>
                    <a:pt x="5819" y="3236"/>
                  </a:lnTo>
                  <a:cubicBezTo>
                    <a:pt x="5819" y="3322"/>
                    <a:pt x="5762" y="3408"/>
                    <a:pt x="5676" y="3437"/>
                  </a:cubicBezTo>
                  <a:cubicBezTo>
                    <a:pt x="5653" y="3446"/>
                    <a:pt x="5630" y="3450"/>
                    <a:pt x="5607" y="3450"/>
                  </a:cubicBezTo>
                  <a:cubicBezTo>
                    <a:pt x="5533" y="3450"/>
                    <a:pt x="5461" y="3406"/>
                    <a:pt x="5418" y="3341"/>
                  </a:cubicBezTo>
                  <a:cubicBezTo>
                    <a:pt x="5418" y="3331"/>
                    <a:pt x="4882" y="2862"/>
                    <a:pt x="3963" y="1982"/>
                  </a:cubicBezTo>
                  <a:cubicBezTo>
                    <a:pt x="3130" y="1178"/>
                    <a:pt x="1810" y="211"/>
                    <a:pt x="211" y="211"/>
                  </a:cubicBezTo>
                  <a:cubicBezTo>
                    <a:pt x="96" y="211"/>
                    <a:pt x="1" y="116"/>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38;p46">
              <a:extLst>
                <a:ext uri="{FF2B5EF4-FFF2-40B4-BE49-F238E27FC236}">
                  <a16:creationId xmlns:a16="http://schemas.microsoft.com/office/drawing/2014/main" id="{F3396B51-24AB-F585-BF31-F6A723666DCB}"/>
                </a:ext>
              </a:extLst>
            </p:cNvPr>
            <p:cNvSpPr/>
            <p:nvPr/>
          </p:nvSpPr>
          <p:spPr>
            <a:xfrm>
              <a:off x="1975058" y="3384797"/>
              <a:ext cx="45535" cy="340067"/>
            </a:xfrm>
            <a:custGeom>
              <a:avLst/>
              <a:gdLst/>
              <a:ahLst/>
              <a:cxnLst/>
              <a:rect l="l" t="t" r="r" b="b"/>
              <a:pathLst>
                <a:path w="1734" h="12950" extrusionOk="0">
                  <a:moveTo>
                    <a:pt x="221" y="1"/>
                  </a:moveTo>
                  <a:cubicBezTo>
                    <a:pt x="97" y="1"/>
                    <a:pt x="1" y="97"/>
                    <a:pt x="1" y="211"/>
                  </a:cubicBezTo>
                  <a:lnTo>
                    <a:pt x="1" y="12729"/>
                  </a:lnTo>
                  <a:cubicBezTo>
                    <a:pt x="1" y="12844"/>
                    <a:pt x="97" y="12949"/>
                    <a:pt x="221" y="12949"/>
                  </a:cubicBezTo>
                  <a:lnTo>
                    <a:pt x="1513" y="12949"/>
                  </a:lnTo>
                  <a:cubicBezTo>
                    <a:pt x="1628" y="12949"/>
                    <a:pt x="1733" y="12844"/>
                    <a:pt x="1733" y="12729"/>
                  </a:cubicBezTo>
                  <a:lnTo>
                    <a:pt x="1733" y="211"/>
                  </a:lnTo>
                  <a:cubicBezTo>
                    <a:pt x="1723" y="97"/>
                    <a:pt x="1628"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39;p46">
              <a:extLst>
                <a:ext uri="{FF2B5EF4-FFF2-40B4-BE49-F238E27FC236}">
                  <a16:creationId xmlns:a16="http://schemas.microsoft.com/office/drawing/2014/main" id="{09087A27-5CAE-C0C1-DD35-C1B1FE356D15}"/>
                </a:ext>
              </a:extLst>
            </p:cNvPr>
            <p:cNvSpPr/>
            <p:nvPr/>
          </p:nvSpPr>
          <p:spPr>
            <a:xfrm>
              <a:off x="1975058" y="3696451"/>
              <a:ext cx="45535" cy="28413"/>
            </a:xfrm>
            <a:custGeom>
              <a:avLst/>
              <a:gdLst/>
              <a:ahLst/>
              <a:cxnLst/>
              <a:rect l="l" t="t" r="r" b="b"/>
              <a:pathLst>
                <a:path w="1734" h="1082" extrusionOk="0">
                  <a:moveTo>
                    <a:pt x="1" y="0"/>
                  </a:moveTo>
                  <a:lnTo>
                    <a:pt x="1" y="861"/>
                  </a:lnTo>
                  <a:cubicBezTo>
                    <a:pt x="1" y="986"/>
                    <a:pt x="97" y="1081"/>
                    <a:pt x="221" y="1081"/>
                  </a:cubicBezTo>
                  <a:lnTo>
                    <a:pt x="1513" y="1081"/>
                  </a:lnTo>
                  <a:cubicBezTo>
                    <a:pt x="1628" y="1081"/>
                    <a:pt x="1733" y="986"/>
                    <a:pt x="1733" y="861"/>
                  </a:cubicBezTo>
                  <a:lnTo>
                    <a:pt x="1733" y="0"/>
                  </a:lnTo>
                  <a:cubicBezTo>
                    <a:pt x="1733" y="115"/>
                    <a:pt x="1628" y="220"/>
                    <a:pt x="1513" y="220"/>
                  </a:cubicBezTo>
                  <a:lnTo>
                    <a:pt x="221" y="220"/>
                  </a:lnTo>
                  <a:cubicBezTo>
                    <a:pt x="97" y="220"/>
                    <a:pt x="1" y="1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40;p46">
              <a:extLst>
                <a:ext uri="{FF2B5EF4-FFF2-40B4-BE49-F238E27FC236}">
                  <a16:creationId xmlns:a16="http://schemas.microsoft.com/office/drawing/2014/main" id="{2DE7FC71-935A-6FED-A8CE-08624B702343}"/>
                </a:ext>
              </a:extLst>
            </p:cNvPr>
            <p:cNvSpPr/>
            <p:nvPr/>
          </p:nvSpPr>
          <p:spPr>
            <a:xfrm>
              <a:off x="1748618" y="3503676"/>
              <a:ext cx="45272" cy="102073"/>
            </a:xfrm>
            <a:custGeom>
              <a:avLst/>
              <a:gdLst/>
              <a:ahLst/>
              <a:cxnLst/>
              <a:rect l="l" t="t" r="r" b="b"/>
              <a:pathLst>
                <a:path w="1724" h="3887" extrusionOk="0">
                  <a:moveTo>
                    <a:pt x="1073" y="1"/>
                  </a:moveTo>
                  <a:cubicBezTo>
                    <a:pt x="479" y="1"/>
                    <a:pt x="1" y="479"/>
                    <a:pt x="1" y="1082"/>
                  </a:cubicBezTo>
                  <a:lnTo>
                    <a:pt x="1" y="2805"/>
                  </a:lnTo>
                  <a:cubicBezTo>
                    <a:pt x="1" y="3398"/>
                    <a:pt x="479" y="3886"/>
                    <a:pt x="1073" y="3886"/>
                  </a:cubicBezTo>
                  <a:lnTo>
                    <a:pt x="1503" y="3886"/>
                  </a:lnTo>
                  <a:cubicBezTo>
                    <a:pt x="1628" y="3886"/>
                    <a:pt x="1724" y="3781"/>
                    <a:pt x="1724" y="3666"/>
                  </a:cubicBezTo>
                  <a:lnTo>
                    <a:pt x="1724" y="221"/>
                  </a:lnTo>
                  <a:cubicBezTo>
                    <a:pt x="1724" y="96"/>
                    <a:pt x="1628" y="1"/>
                    <a:pt x="15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41;p46">
              <a:extLst>
                <a:ext uri="{FF2B5EF4-FFF2-40B4-BE49-F238E27FC236}">
                  <a16:creationId xmlns:a16="http://schemas.microsoft.com/office/drawing/2014/main" id="{EF8BC81B-A9D5-B322-8C6C-B49BAC65B813}"/>
                </a:ext>
              </a:extLst>
            </p:cNvPr>
            <p:cNvSpPr/>
            <p:nvPr/>
          </p:nvSpPr>
          <p:spPr>
            <a:xfrm>
              <a:off x="1748382" y="3508954"/>
              <a:ext cx="45509" cy="96794"/>
            </a:xfrm>
            <a:custGeom>
              <a:avLst/>
              <a:gdLst/>
              <a:ahLst/>
              <a:cxnLst/>
              <a:rect l="l" t="t" r="r" b="b"/>
              <a:pathLst>
                <a:path w="1733" h="3686" extrusionOk="0">
                  <a:moveTo>
                    <a:pt x="460" y="1"/>
                  </a:moveTo>
                  <a:lnTo>
                    <a:pt x="460" y="1"/>
                  </a:lnTo>
                  <a:cubicBezTo>
                    <a:pt x="173" y="202"/>
                    <a:pt x="0" y="527"/>
                    <a:pt x="0" y="881"/>
                  </a:cubicBezTo>
                  <a:lnTo>
                    <a:pt x="0" y="2604"/>
                  </a:lnTo>
                  <a:cubicBezTo>
                    <a:pt x="0" y="3197"/>
                    <a:pt x="488" y="3685"/>
                    <a:pt x="1082" y="3685"/>
                  </a:cubicBezTo>
                  <a:lnTo>
                    <a:pt x="1512" y="3685"/>
                  </a:lnTo>
                  <a:cubicBezTo>
                    <a:pt x="1637" y="3685"/>
                    <a:pt x="1733" y="3580"/>
                    <a:pt x="1733" y="3465"/>
                  </a:cubicBezTo>
                  <a:lnTo>
                    <a:pt x="1733" y="3034"/>
                  </a:lnTo>
                  <a:lnTo>
                    <a:pt x="1082" y="3034"/>
                  </a:lnTo>
                  <a:cubicBezTo>
                    <a:pt x="728" y="3034"/>
                    <a:pt x="441" y="2747"/>
                    <a:pt x="441" y="2393"/>
                  </a:cubicBezTo>
                  <a:lnTo>
                    <a:pt x="441" y="240"/>
                  </a:lnTo>
                  <a:cubicBezTo>
                    <a:pt x="441" y="154"/>
                    <a:pt x="441" y="77"/>
                    <a:pt x="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42;p46">
              <a:extLst>
                <a:ext uri="{FF2B5EF4-FFF2-40B4-BE49-F238E27FC236}">
                  <a16:creationId xmlns:a16="http://schemas.microsoft.com/office/drawing/2014/main" id="{B53A6905-722F-E4BC-D082-2BBB402EB42D}"/>
                </a:ext>
              </a:extLst>
            </p:cNvPr>
            <p:cNvSpPr/>
            <p:nvPr/>
          </p:nvSpPr>
          <p:spPr>
            <a:xfrm>
              <a:off x="1788087" y="3503676"/>
              <a:ext cx="56827" cy="102073"/>
            </a:xfrm>
            <a:custGeom>
              <a:avLst/>
              <a:gdLst/>
              <a:ahLst/>
              <a:cxnLst/>
              <a:rect l="l" t="t" r="r" b="b"/>
              <a:pathLst>
                <a:path w="2164" h="3887" extrusionOk="0">
                  <a:moveTo>
                    <a:pt x="0" y="1"/>
                  </a:moveTo>
                  <a:lnTo>
                    <a:pt x="0" y="3886"/>
                  </a:lnTo>
                  <a:lnTo>
                    <a:pt x="2163" y="3886"/>
                  </a:lnTo>
                  <a:lnTo>
                    <a:pt x="21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43;p46">
              <a:extLst>
                <a:ext uri="{FF2B5EF4-FFF2-40B4-BE49-F238E27FC236}">
                  <a16:creationId xmlns:a16="http://schemas.microsoft.com/office/drawing/2014/main" id="{9D6D1EE7-6CF4-0F34-4425-DE670FA6483A}"/>
                </a:ext>
              </a:extLst>
            </p:cNvPr>
            <p:cNvSpPr/>
            <p:nvPr/>
          </p:nvSpPr>
          <p:spPr>
            <a:xfrm>
              <a:off x="1788087" y="3588627"/>
              <a:ext cx="56827" cy="17122"/>
            </a:xfrm>
            <a:custGeom>
              <a:avLst/>
              <a:gdLst/>
              <a:ahLst/>
              <a:cxnLst/>
              <a:rect l="l" t="t" r="r" b="b"/>
              <a:pathLst>
                <a:path w="2164" h="652" extrusionOk="0">
                  <a:moveTo>
                    <a:pt x="0" y="0"/>
                  </a:moveTo>
                  <a:lnTo>
                    <a:pt x="0" y="651"/>
                  </a:lnTo>
                  <a:lnTo>
                    <a:pt x="2163" y="651"/>
                  </a:lnTo>
                  <a:lnTo>
                    <a:pt x="2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44;p46">
              <a:extLst>
                <a:ext uri="{FF2B5EF4-FFF2-40B4-BE49-F238E27FC236}">
                  <a16:creationId xmlns:a16="http://schemas.microsoft.com/office/drawing/2014/main" id="{60EA3EDB-8413-54CF-B78C-000AF7927CDC}"/>
                </a:ext>
              </a:extLst>
            </p:cNvPr>
            <p:cNvSpPr/>
            <p:nvPr/>
          </p:nvSpPr>
          <p:spPr>
            <a:xfrm>
              <a:off x="1788087" y="3605722"/>
              <a:ext cx="56827" cy="90755"/>
            </a:xfrm>
            <a:custGeom>
              <a:avLst/>
              <a:gdLst/>
              <a:ahLst/>
              <a:cxnLst/>
              <a:rect l="l" t="t" r="r" b="b"/>
              <a:pathLst>
                <a:path w="2164" h="3456" extrusionOk="0">
                  <a:moveTo>
                    <a:pt x="10" y="0"/>
                  </a:moveTo>
                  <a:lnTo>
                    <a:pt x="0" y="3235"/>
                  </a:lnTo>
                  <a:cubicBezTo>
                    <a:pt x="0" y="3350"/>
                    <a:pt x="96" y="3455"/>
                    <a:pt x="221" y="3455"/>
                  </a:cubicBezTo>
                  <a:lnTo>
                    <a:pt x="1082" y="3455"/>
                  </a:lnTo>
                  <a:cubicBezTo>
                    <a:pt x="1178" y="3445"/>
                    <a:pt x="1264" y="3388"/>
                    <a:pt x="1292" y="3292"/>
                  </a:cubicBezTo>
                  <a:lnTo>
                    <a:pt x="21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45;p46">
              <a:extLst>
                <a:ext uri="{FF2B5EF4-FFF2-40B4-BE49-F238E27FC236}">
                  <a16:creationId xmlns:a16="http://schemas.microsoft.com/office/drawing/2014/main" id="{D2AA3970-9FCD-7ED5-C160-F12B248A6B42}"/>
                </a:ext>
              </a:extLst>
            </p:cNvPr>
            <p:cNvSpPr/>
            <p:nvPr/>
          </p:nvSpPr>
          <p:spPr>
            <a:xfrm>
              <a:off x="2080860" y="3548922"/>
              <a:ext cx="32195" cy="11581"/>
            </a:xfrm>
            <a:custGeom>
              <a:avLst/>
              <a:gdLst/>
              <a:ahLst/>
              <a:cxnLst/>
              <a:rect l="l" t="t" r="r" b="b"/>
              <a:pathLst>
                <a:path w="1226" h="441" extrusionOk="0">
                  <a:moveTo>
                    <a:pt x="288" y="0"/>
                  </a:moveTo>
                  <a:cubicBezTo>
                    <a:pt x="1" y="0"/>
                    <a:pt x="1" y="441"/>
                    <a:pt x="288" y="441"/>
                  </a:cubicBezTo>
                  <a:lnTo>
                    <a:pt x="939" y="441"/>
                  </a:lnTo>
                  <a:cubicBezTo>
                    <a:pt x="1226" y="441"/>
                    <a:pt x="1226" y="0"/>
                    <a:pt x="9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46;p46">
              <a:extLst>
                <a:ext uri="{FF2B5EF4-FFF2-40B4-BE49-F238E27FC236}">
                  <a16:creationId xmlns:a16="http://schemas.microsoft.com/office/drawing/2014/main" id="{6BC93F87-5240-7E46-6485-D3C86D30019D}"/>
                </a:ext>
              </a:extLst>
            </p:cNvPr>
            <p:cNvSpPr/>
            <p:nvPr/>
          </p:nvSpPr>
          <p:spPr>
            <a:xfrm>
              <a:off x="2059510" y="3484874"/>
              <a:ext cx="27468" cy="23345"/>
            </a:xfrm>
            <a:custGeom>
              <a:avLst/>
              <a:gdLst/>
              <a:ahLst/>
              <a:cxnLst/>
              <a:rect l="l" t="t" r="r" b="b"/>
              <a:pathLst>
                <a:path w="1046" h="889" extrusionOk="0">
                  <a:moveTo>
                    <a:pt x="732" y="0"/>
                  </a:moveTo>
                  <a:cubicBezTo>
                    <a:pt x="682" y="0"/>
                    <a:pt x="630" y="20"/>
                    <a:pt x="584" y="66"/>
                  </a:cubicBezTo>
                  <a:lnTo>
                    <a:pt x="125" y="525"/>
                  </a:lnTo>
                  <a:cubicBezTo>
                    <a:pt x="0" y="659"/>
                    <a:pt x="87" y="889"/>
                    <a:pt x="278" y="889"/>
                  </a:cubicBezTo>
                  <a:cubicBezTo>
                    <a:pt x="335" y="889"/>
                    <a:pt x="393" y="870"/>
                    <a:pt x="431" y="831"/>
                  </a:cubicBezTo>
                  <a:lnTo>
                    <a:pt x="890" y="372"/>
                  </a:lnTo>
                  <a:cubicBezTo>
                    <a:pt x="1045" y="217"/>
                    <a:pt x="899" y="0"/>
                    <a:pt x="7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47;p46">
              <a:extLst>
                <a:ext uri="{FF2B5EF4-FFF2-40B4-BE49-F238E27FC236}">
                  <a16:creationId xmlns:a16="http://schemas.microsoft.com/office/drawing/2014/main" id="{5E6E3134-89F2-569B-DE26-4C8C9FB7A8F7}"/>
                </a:ext>
              </a:extLst>
            </p:cNvPr>
            <p:cNvSpPr/>
            <p:nvPr/>
          </p:nvSpPr>
          <p:spPr>
            <a:xfrm>
              <a:off x="2058723" y="3600969"/>
              <a:ext cx="27704" cy="23608"/>
            </a:xfrm>
            <a:custGeom>
              <a:avLst/>
              <a:gdLst/>
              <a:ahLst/>
              <a:cxnLst/>
              <a:rect l="l" t="t" r="r" b="b"/>
              <a:pathLst>
                <a:path w="1055" h="899" extrusionOk="0">
                  <a:moveTo>
                    <a:pt x="313" y="1"/>
                  </a:moveTo>
                  <a:cubicBezTo>
                    <a:pt x="146" y="1"/>
                    <a:pt x="0" y="218"/>
                    <a:pt x="155" y="373"/>
                  </a:cubicBezTo>
                  <a:lnTo>
                    <a:pt x="614" y="832"/>
                  </a:lnTo>
                  <a:cubicBezTo>
                    <a:pt x="652" y="870"/>
                    <a:pt x="710" y="899"/>
                    <a:pt x="767" y="899"/>
                  </a:cubicBezTo>
                  <a:cubicBezTo>
                    <a:pt x="959" y="889"/>
                    <a:pt x="1054" y="660"/>
                    <a:pt x="920" y="526"/>
                  </a:cubicBezTo>
                  <a:lnTo>
                    <a:pt x="461" y="66"/>
                  </a:lnTo>
                  <a:cubicBezTo>
                    <a:pt x="415" y="20"/>
                    <a:pt x="363" y="1"/>
                    <a:pt x="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39823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3835875" y="879400"/>
            <a:ext cx="1472400" cy="14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title"/>
          </p:nvPr>
        </p:nvSpPr>
        <p:spPr>
          <a:xfrm>
            <a:off x="1801975" y="2442775"/>
            <a:ext cx="5540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HP Simplified Jpan" panose="020B0500000000000000" pitchFamily="34" charset="-128"/>
                <a:ea typeface="HP Simplified Jpan" panose="020B0500000000000000" pitchFamily="34" charset="-128"/>
              </a:rPr>
              <a:t>`EVALUATION`</a:t>
            </a:r>
          </a:p>
        </p:txBody>
      </p:sp>
      <p:sp>
        <p:nvSpPr>
          <p:cNvPr id="507" name="Google Shape;507;p35"/>
          <p:cNvSpPr txBox="1">
            <a:spLocks noGrp="1"/>
          </p:cNvSpPr>
          <p:nvPr>
            <p:ph type="title" idx="2"/>
          </p:nvPr>
        </p:nvSpPr>
        <p:spPr>
          <a:xfrm>
            <a:off x="3591525" y="1139650"/>
            <a:ext cx="19611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509" name="Google Shape;509;p35"/>
          <p:cNvSpPr/>
          <p:nvPr/>
        </p:nvSpPr>
        <p:spPr>
          <a:xfrm rot="-685266">
            <a:off x="5911291" y="432501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rot="-8099224">
            <a:off x="3490952" y="417513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336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Shape 1126"/>
        <p:cNvGrpSpPr/>
        <p:nvPr/>
      </p:nvGrpSpPr>
      <p:grpSpPr>
        <a:xfrm>
          <a:off x="0" y="0"/>
          <a:ext cx="0" cy="0"/>
          <a:chOff x="0" y="0"/>
          <a:chExt cx="0" cy="0"/>
        </a:xfrm>
      </p:grpSpPr>
      <p:sp>
        <p:nvSpPr>
          <p:cNvPr id="1127" name="Google Shape;1127;p46"/>
          <p:cNvSpPr/>
          <p:nvPr/>
        </p:nvSpPr>
        <p:spPr>
          <a:xfrm>
            <a:off x="7168075" y="3430765"/>
            <a:ext cx="1975936" cy="1897781"/>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txBox="1">
            <a:spLocks noGrp="1"/>
          </p:cNvSpPr>
          <p:nvPr>
            <p:ph type="title"/>
          </p:nvPr>
        </p:nvSpPr>
        <p:spPr>
          <a:xfrm>
            <a:off x="257037" y="329191"/>
            <a:ext cx="8290038"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rgbClr val="78907C"/>
                </a:solidFill>
                <a:latin typeface="Arial Black" panose="020B0A04020102020204" pitchFamily="34" charset="0"/>
              </a:rPr>
              <a:t>Decision Tree </a:t>
            </a:r>
            <a:r>
              <a:rPr lang="en" sz="4200" b="1" dirty="0">
                <a:solidFill>
                  <a:schemeClr val="accent1"/>
                </a:solidFill>
                <a:latin typeface="Algerian" panose="04020705040A02060702" pitchFamily="82" charset="0"/>
              </a:rPr>
              <a:t>Classifier</a:t>
            </a:r>
            <a:endParaRPr sz="4200" b="1" dirty="0">
              <a:solidFill>
                <a:schemeClr val="accent1"/>
              </a:solidFill>
              <a:latin typeface="Algerian" panose="04020705040A02060702" pitchFamily="82" charset="0"/>
            </a:endParaRPr>
          </a:p>
        </p:txBody>
      </p:sp>
      <p:sp>
        <p:nvSpPr>
          <p:cNvPr id="1129" name="Google Shape;1129;p46"/>
          <p:cNvSpPr/>
          <p:nvPr/>
        </p:nvSpPr>
        <p:spPr>
          <a:xfrm rot="1387922">
            <a:off x="7068112" y="1040983"/>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rot="-1904894">
            <a:off x="323091" y="327956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rot="-8099224">
            <a:off x="3505502" y="457128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46"/>
          <p:cNvGrpSpPr/>
          <p:nvPr/>
        </p:nvGrpSpPr>
        <p:grpSpPr>
          <a:xfrm>
            <a:off x="7900335" y="2717875"/>
            <a:ext cx="1535586" cy="2687133"/>
            <a:chOff x="7900335" y="2717875"/>
            <a:chExt cx="1535586" cy="2687133"/>
          </a:xfrm>
        </p:grpSpPr>
        <p:grpSp>
          <p:nvGrpSpPr>
            <p:cNvPr id="1186" name="Google Shape;1186;p46"/>
            <p:cNvGrpSpPr/>
            <p:nvPr/>
          </p:nvGrpSpPr>
          <p:grpSpPr>
            <a:xfrm>
              <a:off x="7900335" y="2907357"/>
              <a:ext cx="1535586" cy="2497651"/>
              <a:chOff x="311350" y="2202355"/>
              <a:chExt cx="1913026" cy="3111562"/>
            </a:xfrm>
          </p:grpSpPr>
          <p:sp>
            <p:nvSpPr>
              <p:cNvPr id="1187" name="Google Shape;1187;p46"/>
              <p:cNvSpPr/>
              <p:nvPr/>
            </p:nvSpPr>
            <p:spPr>
              <a:xfrm>
                <a:off x="1782417" y="4099918"/>
                <a:ext cx="392307" cy="1176849"/>
              </a:xfrm>
              <a:custGeom>
                <a:avLst/>
                <a:gdLst/>
                <a:ahLst/>
                <a:cxnLst/>
                <a:rect l="l" t="t" r="r" b="b"/>
                <a:pathLst>
                  <a:path w="10999" h="32995" extrusionOk="0">
                    <a:moveTo>
                      <a:pt x="10082" y="0"/>
                    </a:moveTo>
                    <a:lnTo>
                      <a:pt x="1" y="4143"/>
                    </a:lnTo>
                    <a:cubicBezTo>
                      <a:pt x="1834" y="12831"/>
                      <a:pt x="2310" y="24306"/>
                      <a:pt x="2310" y="32994"/>
                    </a:cubicBezTo>
                    <a:lnTo>
                      <a:pt x="9166" y="32994"/>
                    </a:lnTo>
                    <a:cubicBezTo>
                      <a:pt x="9642" y="24306"/>
                      <a:pt x="10999" y="10082"/>
                      <a:pt x="10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361036" y="4067210"/>
                <a:ext cx="392307" cy="1242228"/>
              </a:xfrm>
              <a:custGeom>
                <a:avLst/>
                <a:gdLst/>
                <a:ahLst/>
                <a:cxnLst/>
                <a:rect l="l" t="t" r="r" b="b"/>
                <a:pathLst>
                  <a:path w="10999" h="34828" extrusionOk="0">
                    <a:moveTo>
                      <a:pt x="441" y="1"/>
                    </a:moveTo>
                    <a:cubicBezTo>
                      <a:pt x="1" y="10082"/>
                      <a:pt x="1357" y="26139"/>
                      <a:pt x="1834" y="34828"/>
                    </a:cubicBezTo>
                    <a:lnTo>
                      <a:pt x="8689" y="34828"/>
                    </a:lnTo>
                    <a:cubicBezTo>
                      <a:pt x="8689" y="26139"/>
                      <a:pt x="9166" y="14665"/>
                      <a:pt x="10999" y="5976"/>
                    </a:cubicBezTo>
                    <a:lnTo>
                      <a:pt x="4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311350" y="3537711"/>
                <a:ext cx="1913026" cy="1776206"/>
              </a:xfrm>
              <a:custGeom>
                <a:avLst/>
                <a:gdLst/>
                <a:ahLst/>
                <a:cxnLst/>
                <a:rect l="l" t="t" r="r" b="b"/>
                <a:pathLst>
                  <a:path w="53635" h="49799" extrusionOk="0">
                    <a:moveTo>
                      <a:pt x="32162" y="0"/>
                    </a:moveTo>
                    <a:cubicBezTo>
                      <a:pt x="31055" y="0"/>
                      <a:pt x="29954" y="54"/>
                      <a:pt x="28889" y="182"/>
                    </a:cubicBezTo>
                    <a:lnTo>
                      <a:pt x="15141" y="182"/>
                    </a:lnTo>
                    <a:cubicBezTo>
                      <a:pt x="10999" y="1098"/>
                      <a:pt x="7333" y="4324"/>
                      <a:pt x="5060" y="7514"/>
                    </a:cubicBezTo>
                    <a:cubicBezTo>
                      <a:pt x="3227" y="9823"/>
                      <a:pt x="2310" y="12573"/>
                      <a:pt x="917" y="14846"/>
                    </a:cubicBezTo>
                    <a:lnTo>
                      <a:pt x="1" y="27237"/>
                    </a:lnTo>
                    <a:lnTo>
                      <a:pt x="5976" y="28153"/>
                    </a:lnTo>
                    <a:cubicBezTo>
                      <a:pt x="8249" y="35485"/>
                      <a:pt x="8249" y="37758"/>
                      <a:pt x="8726" y="40984"/>
                    </a:cubicBezTo>
                    <a:cubicBezTo>
                      <a:pt x="9499" y="48312"/>
                      <a:pt x="13192" y="49799"/>
                      <a:pt x="22028" y="49799"/>
                    </a:cubicBezTo>
                    <a:cubicBezTo>
                      <a:pt x="23669" y="49799"/>
                      <a:pt x="25486" y="49748"/>
                      <a:pt x="27496" y="49673"/>
                    </a:cubicBezTo>
                    <a:cubicBezTo>
                      <a:pt x="35305" y="49233"/>
                      <a:pt x="43553" y="47400"/>
                      <a:pt x="43553" y="45567"/>
                    </a:cubicBezTo>
                    <a:cubicBezTo>
                      <a:pt x="43553" y="45567"/>
                      <a:pt x="44470" y="41424"/>
                      <a:pt x="44910" y="39151"/>
                    </a:cubicBezTo>
                    <a:cubicBezTo>
                      <a:pt x="45826" y="34569"/>
                      <a:pt x="47659" y="28593"/>
                      <a:pt x="49052" y="24487"/>
                    </a:cubicBezTo>
                    <a:lnTo>
                      <a:pt x="53635" y="24011"/>
                    </a:lnTo>
                    <a:cubicBezTo>
                      <a:pt x="51802" y="17595"/>
                      <a:pt x="50409" y="9823"/>
                      <a:pt x="48136" y="7074"/>
                    </a:cubicBezTo>
                    <a:cubicBezTo>
                      <a:pt x="45826" y="3408"/>
                      <a:pt x="43993" y="1575"/>
                      <a:pt x="39887" y="658"/>
                    </a:cubicBezTo>
                    <a:cubicBezTo>
                      <a:pt x="37598" y="320"/>
                      <a:pt x="34866" y="0"/>
                      <a:pt x="32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769010" y="3332332"/>
                <a:ext cx="997727" cy="406431"/>
              </a:xfrm>
              <a:custGeom>
                <a:avLst/>
                <a:gdLst/>
                <a:ahLst/>
                <a:cxnLst/>
                <a:rect l="l" t="t" r="r" b="b"/>
                <a:pathLst>
                  <a:path w="27973" h="11395" extrusionOk="0">
                    <a:moveTo>
                      <a:pt x="10082" y="1"/>
                    </a:moveTo>
                    <a:cubicBezTo>
                      <a:pt x="9642" y="1357"/>
                      <a:pt x="9166" y="3667"/>
                      <a:pt x="8726" y="5940"/>
                    </a:cubicBezTo>
                    <a:lnTo>
                      <a:pt x="2310" y="5940"/>
                    </a:lnTo>
                    <a:lnTo>
                      <a:pt x="1" y="6856"/>
                    </a:lnTo>
                    <a:cubicBezTo>
                      <a:pt x="4081" y="9851"/>
                      <a:pt x="9112" y="11394"/>
                      <a:pt x="14158" y="11394"/>
                    </a:cubicBezTo>
                    <a:cubicBezTo>
                      <a:pt x="17636" y="11394"/>
                      <a:pt x="21121" y="10661"/>
                      <a:pt x="24307" y="9166"/>
                    </a:cubicBezTo>
                    <a:cubicBezTo>
                      <a:pt x="25663" y="8689"/>
                      <a:pt x="26580" y="7773"/>
                      <a:pt x="27973" y="6856"/>
                    </a:cubicBezTo>
                    <a:cubicBezTo>
                      <a:pt x="27973" y="6856"/>
                      <a:pt x="26140" y="5940"/>
                      <a:pt x="20164" y="5940"/>
                    </a:cubicBezTo>
                    <a:cubicBezTo>
                      <a:pt x="19724" y="5500"/>
                      <a:pt x="19247" y="5500"/>
                      <a:pt x="19247" y="5500"/>
                    </a:cubicBezTo>
                    <a:cubicBezTo>
                      <a:pt x="18331" y="3667"/>
                      <a:pt x="17891" y="1357"/>
                      <a:pt x="17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769010" y="2268163"/>
                <a:ext cx="980714" cy="1135368"/>
              </a:xfrm>
              <a:custGeom>
                <a:avLst/>
                <a:gdLst/>
                <a:ahLst/>
                <a:cxnLst/>
                <a:rect l="l" t="t" r="r" b="b"/>
                <a:pathLst>
                  <a:path w="27496" h="31832" extrusionOk="0">
                    <a:moveTo>
                      <a:pt x="11541" y="1"/>
                    </a:moveTo>
                    <a:cubicBezTo>
                      <a:pt x="9144" y="1"/>
                      <a:pt x="2417" y="614"/>
                      <a:pt x="917" y="7363"/>
                    </a:cubicBezTo>
                    <a:cubicBezTo>
                      <a:pt x="1" y="11945"/>
                      <a:pt x="917" y="19277"/>
                      <a:pt x="2310" y="22943"/>
                    </a:cubicBezTo>
                    <a:cubicBezTo>
                      <a:pt x="2750" y="24777"/>
                      <a:pt x="3227" y="26170"/>
                      <a:pt x="4143" y="27526"/>
                    </a:cubicBezTo>
                    <a:cubicBezTo>
                      <a:pt x="6979" y="30834"/>
                      <a:pt x="10301" y="31832"/>
                      <a:pt x="13231" y="31832"/>
                    </a:cubicBezTo>
                    <a:cubicBezTo>
                      <a:pt x="15985" y="31832"/>
                      <a:pt x="18392" y="30950"/>
                      <a:pt x="19724" y="30276"/>
                    </a:cubicBezTo>
                    <a:cubicBezTo>
                      <a:pt x="21557" y="29359"/>
                      <a:pt x="22913" y="28003"/>
                      <a:pt x="23830" y="26170"/>
                    </a:cubicBezTo>
                    <a:cubicBezTo>
                      <a:pt x="26140" y="21110"/>
                      <a:pt x="27056" y="16088"/>
                      <a:pt x="26140" y="10589"/>
                    </a:cubicBezTo>
                    <a:cubicBezTo>
                      <a:pt x="26140" y="10589"/>
                      <a:pt x="27496" y="31"/>
                      <a:pt x="12392" y="31"/>
                    </a:cubicBezTo>
                    <a:cubicBezTo>
                      <a:pt x="12392" y="31"/>
                      <a:pt x="12073" y="1"/>
                      <a:pt x="115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1684365" y="2743909"/>
                <a:ext cx="98086" cy="179158"/>
              </a:xfrm>
              <a:custGeom>
                <a:avLst/>
                <a:gdLst/>
                <a:ahLst/>
                <a:cxnLst/>
                <a:rect l="l" t="t" r="r" b="b"/>
                <a:pathLst>
                  <a:path w="2750" h="5023" extrusionOk="0">
                    <a:moveTo>
                      <a:pt x="1393" y="1"/>
                    </a:moveTo>
                    <a:lnTo>
                      <a:pt x="477" y="917"/>
                    </a:lnTo>
                    <a:lnTo>
                      <a:pt x="0" y="4583"/>
                    </a:lnTo>
                    <a:cubicBezTo>
                      <a:pt x="477" y="5023"/>
                      <a:pt x="1393" y="5023"/>
                      <a:pt x="1833" y="5023"/>
                    </a:cubicBezTo>
                    <a:cubicBezTo>
                      <a:pt x="2310" y="4583"/>
                      <a:pt x="2310" y="4106"/>
                      <a:pt x="2310" y="3190"/>
                    </a:cubicBezTo>
                    <a:cubicBezTo>
                      <a:pt x="2750" y="2750"/>
                      <a:pt x="2750" y="2273"/>
                      <a:pt x="2750" y="1834"/>
                    </a:cubicBezTo>
                    <a:cubicBezTo>
                      <a:pt x="2750" y="1357"/>
                      <a:pt x="2750" y="917"/>
                      <a:pt x="2310" y="440"/>
                    </a:cubicBezTo>
                    <a:cubicBezTo>
                      <a:pt x="1833" y="440"/>
                      <a:pt x="1393" y="1"/>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736338" y="2743909"/>
                <a:ext cx="98086" cy="179158"/>
              </a:xfrm>
              <a:custGeom>
                <a:avLst/>
                <a:gdLst/>
                <a:ahLst/>
                <a:cxnLst/>
                <a:rect l="l" t="t" r="r" b="b"/>
                <a:pathLst>
                  <a:path w="2750" h="5023" extrusionOk="0">
                    <a:moveTo>
                      <a:pt x="1393" y="1"/>
                    </a:moveTo>
                    <a:cubicBezTo>
                      <a:pt x="917" y="1"/>
                      <a:pt x="477" y="440"/>
                      <a:pt x="0" y="440"/>
                    </a:cubicBezTo>
                    <a:lnTo>
                      <a:pt x="0" y="1834"/>
                    </a:lnTo>
                    <a:lnTo>
                      <a:pt x="0" y="3190"/>
                    </a:lnTo>
                    <a:cubicBezTo>
                      <a:pt x="0" y="4106"/>
                      <a:pt x="477" y="4583"/>
                      <a:pt x="917" y="5023"/>
                    </a:cubicBezTo>
                    <a:cubicBezTo>
                      <a:pt x="1393" y="5023"/>
                      <a:pt x="1833" y="5023"/>
                      <a:pt x="2310" y="4583"/>
                    </a:cubicBezTo>
                    <a:cubicBezTo>
                      <a:pt x="2310" y="4583"/>
                      <a:pt x="2750" y="2750"/>
                      <a:pt x="1833" y="917"/>
                    </a:cubicBezTo>
                    <a:cubicBezTo>
                      <a:pt x="1833" y="917"/>
                      <a:pt x="1833" y="440"/>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661327" y="2202355"/>
                <a:ext cx="1088394" cy="574282"/>
              </a:xfrm>
              <a:custGeom>
                <a:avLst/>
                <a:gdLst/>
                <a:ahLst/>
                <a:cxnLst/>
                <a:rect l="l" t="t" r="r" b="b"/>
                <a:pathLst>
                  <a:path w="30515" h="16101" extrusionOk="0">
                    <a:moveTo>
                      <a:pt x="16510" y="0"/>
                    </a:moveTo>
                    <a:cubicBezTo>
                      <a:pt x="0" y="0"/>
                      <a:pt x="2622" y="13436"/>
                      <a:pt x="3936" y="16100"/>
                    </a:cubicBezTo>
                    <a:cubicBezTo>
                      <a:pt x="6246" y="15184"/>
                      <a:pt x="6686" y="12874"/>
                      <a:pt x="8519" y="11517"/>
                    </a:cubicBezTo>
                    <a:lnTo>
                      <a:pt x="8519" y="11517"/>
                    </a:lnTo>
                    <a:cubicBezTo>
                      <a:pt x="8079" y="12434"/>
                      <a:pt x="8079" y="13350"/>
                      <a:pt x="7602" y="13790"/>
                    </a:cubicBezTo>
                    <a:cubicBezTo>
                      <a:pt x="10352" y="13790"/>
                      <a:pt x="13578" y="12874"/>
                      <a:pt x="15851" y="11517"/>
                    </a:cubicBezTo>
                    <a:cubicBezTo>
                      <a:pt x="18161" y="9684"/>
                      <a:pt x="19994" y="7375"/>
                      <a:pt x="20433" y="5102"/>
                    </a:cubicBezTo>
                    <a:cubicBezTo>
                      <a:pt x="21350" y="7375"/>
                      <a:pt x="22266" y="10124"/>
                      <a:pt x="24099" y="12434"/>
                    </a:cubicBezTo>
                    <a:cubicBezTo>
                      <a:pt x="25016" y="13350"/>
                      <a:pt x="26409" y="14707"/>
                      <a:pt x="27765" y="15623"/>
                    </a:cubicBezTo>
                    <a:cubicBezTo>
                      <a:pt x="28242" y="15623"/>
                      <a:pt x="29159" y="16100"/>
                      <a:pt x="29599" y="16100"/>
                    </a:cubicBezTo>
                    <a:cubicBezTo>
                      <a:pt x="30515" y="15623"/>
                      <a:pt x="30515" y="14267"/>
                      <a:pt x="30515" y="13790"/>
                    </a:cubicBezTo>
                    <a:cubicBezTo>
                      <a:pt x="30515" y="3269"/>
                      <a:pt x="24576" y="43"/>
                      <a:pt x="18161" y="43"/>
                    </a:cubicBezTo>
                    <a:cubicBezTo>
                      <a:pt x="17590" y="14"/>
                      <a:pt x="17040" y="0"/>
                      <a:pt x="16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769010" y="2776617"/>
                <a:ext cx="32743" cy="113779"/>
              </a:xfrm>
              <a:custGeom>
                <a:avLst/>
                <a:gdLst/>
                <a:ahLst/>
                <a:cxnLst/>
                <a:rect l="l" t="t" r="r" b="b"/>
                <a:pathLst>
                  <a:path w="918" h="3190" extrusionOk="0">
                    <a:moveTo>
                      <a:pt x="1" y="0"/>
                    </a:moveTo>
                    <a:lnTo>
                      <a:pt x="1" y="0"/>
                    </a:lnTo>
                    <a:cubicBezTo>
                      <a:pt x="477" y="917"/>
                      <a:pt x="917" y="2273"/>
                      <a:pt x="477" y="3189"/>
                    </a:cubicBezTo>
                    <a:lnTo>
                      <a:pt x="917" y="3189"/>
                    </a:lnTo>
                    <a:cubicBezTo>
                      <a:pt x="917" y="2273"/>
                      <a:pt x="917" y="91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769010" y="2824984"/>
                <a:ext cx="32743" cy="49720"/>
              </a:xfrm>
              <a:custGeom>
                <a:avLst/>
                <a:gdLst/>
                <a:ahLst/>
                <a:cxnLst/>
                <a:rect l="l" t="t" r="r" b="b"/>
                <a:pathLst>
                  <a:path w="918" h="1394" extrusionOk="0">
                    <a:moveTo>
                      <a:pt x="477" y="0"/>
                    </a:moveTo>
                    <a:cubicBezTo>
                      <a:pt x="1" y="477"/>
                      <a:pt x="1" y="917"/>
                      <a:pt x="1" y="1394"/>
                    </a:cubicBezTo>
                    <a:cubicBezTo>
                      <a:pt x="1" y="917"/>
                      <a:pt x="477" y="477"/>
                      <a:pt x="917" y="477"/>
                    </a:cubicBezTo>
                    <a:cubicBezTo>
                      <a:pt x="917" y="477"/>
                      <a:pt x="917"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1701343" y="2776617"/>
                <a:ext cx="48401" cy="113779"/>
              </a:xfrm>
              <a:custGeom>
                <a:avLst/>
                <a:gdLst/>
                <a:ahLst/>
                <a:cxnLst/>
                <a:rect l="l" t="t" r="r" b="b"/>
                <a:pathLst>
                  <a:path w="1357" h="3190" extrusionOk="0">
                    <a:moveTo>
                      <a:pt x="917" y="0"/>
                    </a:moveTo>
                    <a:cubicBezTo>
                      <a:pt x="441" y="917"/>
                      <a:pt x="1" y="2273"/>
                      <a:pt x="441" y="3189"/>
                    </a:cubicBezTo>
                    <a:cubicBezTo>
                      <a:pt x="441" y="2273"/>
                      <a:pt x="441" y="1356"/>
                      <a:pt x="917" y="440"/>
                    </a:cubicBezTo>
                    <a:cubicBezTo>
                      <a:pt x="1357" y="0"/>
                      <a:pt x="917"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1701343" y="2841997"/>
                <a:ext cx="48401" cy="32707"/>
              </a:xfrm>
              <a:custGeom>
                <a:avLst/>
                <a:gdLst/>
                <a:ahLst/>
                <a:cxnLst/>
                <a:rect l="l" t="t" r="r" b="b"/>
                <a:pathLst>
                  <a:path w="1357" h="917" extrusionOk="0">
                    <a:moveTo>
                      <a:pt x="441" y="0"/>
                    </a:moveTo>
                    <a:cubicBezTo>
                      <a:pt x="1" y="0"/>
                      <a:pt x="917" y="440"/>
                      <a:pt x="917" y="440"/>
                    </a:cubicBezTo>
                    <a:cubicBezTo>
                      <a:pt x="917" y="440"/>
                      <a:pt x="917" y="917"/>
                      <a:pt x="1357" y="917"/>
                    </a:cubicBezTo>
                    <a:cubicBezTo>
                      <a:pt x="1357" y="440"/>
                      <a:pt x="917"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1226670" y="2874670"/>
                <a:ext cx="49720" cy="186256"/>
              </a:xfrm>
              <a:custGeom>
                <a:avLst/>
                <a:gdLst/>
                <a:ahLst/>
                <a:cxnLst/>
                <a:rect l="l" t="t" r="r" b="b"/>
                <a:pathLst>
                  <a:path w="1394" h="5222" extrusionOk="0">
                    <a:moveTo>
                      <a:pt x="478" y="1"/>
                    </a:moveTo>
                    <a:lnTo>
                      <a:pt x="478" y="1357"/>
                    </a:lnTo>
                    <a:cubicBezTo>
                      <a:pt x="478" y="1834"/>
                      <a:pt x="917" y="3190"/>
                      <a:pt x="917" y="3667"/>
                    </a:cubicBezTo>
                    <a:lnTo>
                      <a:pt x="917" y="4583"/>
                    </a:lnTo>
                    <a:cubicBezTo>
                      <a:pt x="917" y="4583"/>
                      <a:pt x="478" y="4583"/>
                      <a:pt x="1" y="5023"/>
                    </a:cubicBezTo>
                    <a:cubicBezTo>
                      <a:pt x="142" y="5164"/>
                      <a:pt x="321" y="5221"/>
                      <a:pt x="503" y="5221"/>
                    </a:cubicBezTo>
                    <a:cubicBezTo>
                      <a:pt x="939" y="5221"/>
                      <a:pt x="1394" y="4893"/>
                      <a:pt x="1394" y="4583"/>
                    </a:cubicBezTo>
                    <a:cubicBezTo>
                      <a:pt x="1394" y="2750"/>
                      <a:pt x="917" y="1357"/>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1472531" y="2841997"/>
                <a:ext cx="130793" cy="65414"/>
              </a:xfrm>
              <a:custGeom>
                <a:avLst/>
                <a:gdLst/>
                <a:ahLst/>
                <a:cxnLst/>
                <a:rect l="l" t="t" r="r" b="b"/>
                <a:pathLst>
                  <a:path w="3667" h="1834" extrusionOk="0">
                    <a:moveTo>
                      <a:pt x="440" y="0"/>
                    </a:moveTo>
                    <a:cubicBezTo>
                      <a:pt x="0" y="0"/>
                      <a:pt x="0" y="440"/>
                      <a:pt x="0" y="440"/>
                    </a:cubicBezTo>
                    <a:cubicBezTo>
                      <a:pt x="440" y="1356"/>
                      <a:pt x="1356" y="1833"/>
                      <a:pt x="2273" y="1833"/>
                    </a:cubicBezTo>
                    <a:cubicBezTo>
                      <a:pt x="3666" y="917"/>
                      <a:pt x="917"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1422809" y="2955744"/>
                <a:ext cx="147806" cy="45298"/>
              </a:xfrm>
              <a:custGeom>
                <a:avLst/>
                <a:gdLst/>
                <a:ahLst/>
                <a:cxnLst/>
                <a:rect l="l" t="t" r="r" b="b"/>
                <a:pathLst>
                  <a:path w="4144" h="1270" extrusionOk="0">
                    <a:moveTo>
                      <a:pt x="1" y="0"/>
                    </a:moveTo>
                    <a:cubicBezTo>
                      <a:pt x="462" y="923"/>
                      <a:pt x="1156" y="1270"/>
                      <a:pt x="1909" y="1270"/>
                    </a:cubicBezTo>
                    <a:cubicBezTo>
                      <a:pt x="2651" y="1270"/>
                      <a:pt x="3452" y="932"/>
                      <a:pt x="4144" y="477"/>
                    </a:cubicBezTo>
                    <a:cubicBezTo>
                      <a:pt x="4144" y="0"/>
                      <a:pt x="3667" y="0"/>
                      <a:pt x="3667" y="0"/>
                    </a:cubicBezTo>
                    <a:cubicBezTo>
                      <a:pt x="3209" y="459"/>
                      <a:pt x="2640" y="688"/>
                      <a:pt x="2072" y="688"/>
                    </a:cubicBezTo>
                    <a:cubicBezTo>
                      <a:pt x="1504" y="688"/>
                      <a:pt x="936" y="459"/>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949456" y="2841997"/>
                <a:ext cx="113815" cy="65414"/>
              </a:xfrm>
              <a:custGeom>
                <a:avLst/>
                <a:gdLst/>
                <a:ahLst/>
                <a:cxnLst/>
                <a:rect l="l" t="t" r="r" b="b"/>
                <a:pathLst>
                  <a:path w="3191" h="1834" extrusionOk="0">
                    <a:moveTo>
                      <a:pt x="2274" y="0"/>
                    </a:moveTo>
                    <a:cubicBezTo>
                      <a:pt x="1834" y="0"/>
                      <a:pt x="1834" y="440"/>
                      <a:pt x="1357" y="440"/>
                    </a:cubicBezTo>
                    <a:cubicBezTo>
                      <a:pt x="917" y="440"/>
                      <a:pt x="1" y="917"/>
                      <a:pt x="1" y="1356"/>
                    </a:cubicBezTo>
                    <a:cubicBezTo>
                      <a:pt x="1" y="1356"/>
                      <a:pt x="1" y="1833"/>
                      <a:pt x="441" y="1833"/>
                    </a:cubicBezTo>
                    <a:cubicBezTo>
                      <a:pt x="1357" y="1833"/>
                      <a:pt x="2274" y="1356"/>
                      <a:pt x="2750" y="917"/>
                    </a:cubicBezTo>
                    <a:cubicBezTo>
                      <a:pt x="3190" y="440"/>
                      <a:pt x="27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954699" y="2955744"/>
                <a:ext cx="141243" cy="47723"/>
              </a:xfrm>
              <a:custGeom>
                <a:avLst/>
                <a:gdLst/>
                <a:ahLst/>
                <a:cxnLst/>
                <a:rect l="l" t="t" r="r" b="b"/>
                <a:pathLst>
                  <a:path w="3960" h="1338" extrusionOk="0">
                    <a:moveTo>
                      <a:pt x="196" y="265"/>
                    </a:moveTo>
                    <a:cubicBezTo>
                      <a:pt x="98" y="265"/>
                      <a:pt x="1" y="477"/>
                      <a:pt x="294" y="477"/>
                    </a:cubicBezTo>
                    <a:cubicBezTo>
                      <a:pt x="294" y="318"/>
                      <a:pt x="245" y="265"/>
                      <a:pt x="196" y="265"/>
                    </a:cubicBezTo>
                    <a:close/>
                    <a:moveTo>
                      <a:pt x="3520" y="0"/>
                    </a:moveTo>
                    <a:cubicBezTo>
                      <a:pt x="3282" y="697"/>
                      <a:pt x="2704" y="926"/>
                      <a:pt x="2072" y="926"/>
                    </a:cubicBezTo>
                    <a:cubicBezTo>
                      <a:pt x="1440" y="926"/>
                      <a:pt x="752" y="697"/>
                      <a:pt x="294" y="477"/>
                    </a:cubicBezTo>
                    <a:lnTo>
                      <a:pt x="294" y="477"/>
                    </a:lnTo>
                    <a:cubicBezTo>
                      <a:pt x="795" y="978"/>
                      <a:pt x="1571" y="1337"/>
                      <a:pt x="2321" y="1337"/>
                    </a:cubicBezTo>
                    <a:cubicBezTo>
                      <a:pt x="2942" y="1337"/>
                      <a:pt x="3545" y="1091"/>
                      <a:pt x="3960" y="477"/>
                    </a:cubicBezTo>
                    <a:cubicBezTo>
                      <a:pt x="3960" y="0"/>
                      <a:pt x="3960" y="0"/>
                      <a:pt x="3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1226670" y="3103519"/>
                <a:ext cx="82428" cy="113779"/>
              </a:xfrm>
              <a:custGeom>
                <a:avLst/>
                <a:gdLst/>
                <a:ahLst/>
                <a:cxnLst/>
                <a:rect l="l" t="t" r="r" b="b"/>
                <a:pathLst>
                  <a:path w="2311" h="3190" extrusionOk="0">
                    <a:moveTo>
                      <a:pt x="1834" y="0"/>
                    </a:moveTo>
                    <a:cubicBezTo>
                      <a:pt x="917" y="0"/>
                      <a:pt x="478" y="440"/>
                      <a:pt x="478" y="440"/>
                    </a:cubicBezTo>
                    <a:cubicBezTo>
                      <a:pt x="1" y="917"/>
                      <a:pt x="478" y="1357"/>
                      <a:pt x="478" y="1833"/>
                    </a:cubicBezTo>
                    <a:cubicBezTo>
                      <a:pt x="478" y="2273"/>
                      <a:pt x="478" y="2750"/>
                      <a:pt x="917" y="3190"/>
                    </a:cubicBezTo>
                    <a:cubicBezTo>
                      <a:pt x="1834" y="3190"/>
                      <a:pt x="2311" y="2273"/>
                      <a:pt x="2311" y="1833"/>
                    </a:cubicBezTo>
                    <a:cubicBezTo>
                      <a:pt x="2311" y="1357"/>
                      <a:pt x="2311" y="44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6"/>
            <p:cNvSpPr/>
            <p:nvPr/>
          </p:nvSpPr>
          <p:spPr>
            <a:xfrm>
              <a:off x="8547075" y="2717875"/>
              <a:ext cx="242100" cy="24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12448769-83C4-DE36-30F4-C9383DB724FD}"/>
              </a:ext>
            </a:extLst>
          </p:cNvPr>
          <p:cNvSpPr/>
          <p:nvPr/>
        </p:nvSpPr>
        <p:spPr>
          <a:xfrm>
            <a:off x="0" y="1075535"/>
            <a:ext cx="9144000" cy="131913"/>
          </a:xfrm>
          <a:prstGeom prst="rect">
            <a:avLst/>
          </a:prstGeom>
          <a:solidFill>
            <a:schemeClr val="accent4">
              <a:lumMod val="50000"/>
            </a:schemeClr>
          </a:solidFill>
          <a:ln>
            <a:solidFill>
              <a:schemeClr val="accent1">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sp>
        <p:nvSpPr>
          <p:cNvPr id="6" name="TextBox 5">
            <a:extLst>
              <a:ext uri="{FF2B5EF4-FFF2-40B4-BE49-F238E27FC236}">
                <a16:creationId xmlns:a16="http://schemas.microsoft.com/office/drawing/2014/main" id="{7496F8E4-DA0A-A62C-A834-C93514B7496C}"/>
              </a:ext>
            </a:extLst>
          </p:cNvPr>
          <p:cNvSpPr txBox="1"/>
          <p:nvPr/>
        </p:nvSpPr>
        <p:spPr>
          <a:xfrm>
            <a:off x="4421038" y="1433705"/>
            <a:ext cx="4722962" cy="1600438"/>
          </a:xfrm>
          <a:prstGeom prst="rect">
            <a:avLst/>
          </a:prstGeom>
          <a:noFill/>
        </p:spPr>
        <p:txBody>
          <a:bodyPr wrap="square">
            <a:spAutoFit/>
          </a:bodyPr>
          <a:lstStyle/>
          <a:p>
            <a:r>
              <a:rPr lang="en-US" b="1" dirty="0">
                <a:solidFill>
                  <a:srgbClr val="78907C"/>
                </a:solidFill>
              </a:rPr>
              <a:t>THERE IS A DECREASE IN THE PRECISION, RECALL AND F-1 VALUE FROM TRAIN MODEL TO TEST </a:t>
            </a:r>
            <a:r>
              <a:rPr lang="en-US" dirty="0">
                <a:solidFill>
                  <a:srgbClr val="78907C"/>
                </a:solidFill>
              </a:rPr>
              <a:t>WHICH INDICATES THAT THE DATA PREPROCESSING CARRIED OUT IS CORRECT.</a:t>
            </a:r>
          </a:p>
          <a:p>
            <a:r>
              <a:rPr lang="en-US" dirty="0">
                <a:solidFill>
                  <a:srgbClr val="78907C"/>
                </a:solidFill>
              </a:rPr>
              <a:t>There </a:t>
            </a:r>
            <a:r>
              <a:rPr lang="en-US" b="1" dirty="0">
                <a:solidFill>
                  <a:srgbClr val="78907C"/>
                </a:solidFill>
              </a:rPr>
              <a:t>is no significant difference between Train and Test data</a:t>
            </a:r>
            <a:r>
              <a:rPr lang="en-US" dirty="0">
                <a:solidFill>
                  <a:srgbClr val="78907C"/>
                </a:solidFill>
              </a:rPr>
              <a:t>, which indicates that </a:t>
            </a:r>
            <a:r>
              <a:rPr lang="en-US" b="1" dirty="0">
                <a:solidFill>
                  <a:srgbClr val="78907C"/>
                </a:solidFill>
              </a:rPr>
              <a:t>the data is not overfitting</a:t>
            </a:r>
            <a:r>
              <a:rPr lang="en-US" dirty="0">
                <a:solidFill>
                  <a:srgbClr val="78907C"/>
                </a:solidFill>
              </a:rPr>
              <a:t>.</a:t>
            </a:r>
          </a:p>
        </p:txBody>
      </p:sp>
      <p:pic>
        <p:nvPicPr>
          <p:cNvPr id="8" name="Picture 7">
            <a:extLst>
              <a:ext uri="{FF2B5EF4-FFF2-40B4-BE49-F238E27FC236}">
                <a16:creationId xmlns:a16="http://schemas.microsoft.com/office/drawing/2014/main" id="{A509260F-06C4-439F-4BB5-060136EE6A37}"/>
              </a:ext>
            </a:extLst>
          </p:cNvPr>
          <p:cNvPicPr>
            <a:picLocks noChangeAspect="1"/>
          </p:cNvPicPr>
          <p:nvPr/>
        </p:nvPicPr>
        <p:blipFill>
          <a:blip r:embed="rId3"/>
          <a:stretch>
            <a:fillRect/>
          </a:stretch>
        </p:blipFill>
        <p:spPr>
          <a:xfrm>
            <a:off x="126022" y="1298187"/>
            <a:ext cx="4328161" cy="3734584"/>
          </a:xfrm>
          <a:prstGeom prst="rect">
            <a:avLst/>
          </a:prstGeom>
        </p:spPr>
      </p:pic>
      <p:pic>
        <p:nvPicPr>
          <p:cNvPr id="17" name="Picture 16">
            <a:extLst>
              <a:ext uri="{FF2B5EF4-FFF2-40B4-BE49-F238E27FC236}">
                <a16:creationId xmlns:a16="http://schemas.microsoft.com/office/drawing/2014/main" id="{979A9EDE-FC82-4D52-D96E-36425E4969BF}"/>
              </a:ext>
            </a:extLst>
          </p:cNvPr>
          <p:cNvPicPr>
            <a:picLocks noChangeAspect="1"/>
          </p:cNvPicPr>
          <p:nvPr/>
        </p:nvPicPr>
        <p:blipFill>
          <a:blip r:embed="rId4"/>
          <a:stretch>
            <a:fillRect/>
          </a:stretch>
        </p:blipFill>
        <p:spPr>
          <a:xfrm>
            <a:off x="4540143" y="3075697"/>
            <a:ext cx="3658111" cy="304843"/>
          </a:xfrm>
          <a:prstGeom prst="rect">
            <a:avLst/>
          </a:prstGeom>
        </p:spPr>
      </p:pic>
      <p:sp>
        <p:nvSpPr>
          <p:cNvPr id="58" name="Rectangle: Rounded Corners 57">
            <a:extLst>
              <a:ext uri="{FF2B5EF4-FFF2-40B4-BE49-F238E27FC236}">
                <a16:creationId xmlns:a16="http://schemas.microsoft.com/office/drawing/2014/main" id="{0C75B564-9C61-365E-9402-AB23E4F30ADF}"/>
              </a:ext>
            </a:extLst>
          </p:cNvPr>
          <p:cNvSpPr/>
          <p:nvPr/>
        </p:nvSpPr>
        <p:spPr>
          <a:xfrm>
            <a:off x="1604513" y="1811547"/>
            <a:ext cx="2111174" cy="59522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Rectangle: Rounded Corners 58">
            <a:extLst>
              <a:ext uri="{FF2B5EF4-FFF2-40B4-BE49-F238E27FC236}">
                <a16:creationId xmlns:a16="http://schemas.microsoft.com/office/drawing/2014/main" id="{AE665E90-5B48-4ED9-B881-80D74CED419E}"/>
              </a:ext>
            </a:extLst>
          </p:cNvPr>
          <p:cNvSpPr/>
          <p:nvPr/>
        </p:nvSpPr>
        <p:spPr>
          <a:xfrm>
            <a:off x="1604513" y="3722051"/>
            <a:ext cx="2111174" cy="59522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1" name="TextBox 60">
            <a:extLst>
              <a:ext uri="{FF2B5EF4-FFF2-40B4-BE49-F238E27FC236}">
                <a16:creationId xmlns:a16="http://schemas.microsoft.com/office/drawing/2014/main" id="{58BB19B2-3EB5-9B7C-2378-2B381EA14249}"/>
              </a:ext>
            </a:extLst>
          </p:cNvPr>
          <p:cNvSpPr txBox="1"/>
          <p:nvPr/>
        </p:nvSpPr>
        <p:spPr>
          <a:xfrm>
            <a:off x="4515651" y="3451035"/>
            <a:ext cx="3358414" cy="1077218"/>
          </a:xfrm>
          <a:prstGeom prst="rect">
            <a:avLst/>
          </a:prstGeom>
          <a:noFill/>
        </p:spPr>
        <p:txBody>
          <a:bodyPr wrap="square">
            <a:spAutoFit/>
          </a:bodyPr>
          <a:lstStyle/>
          <a:p>
            <a:r>
              <a:rPr lang="en-US" sz="800" dirty="0">
                <a:solidFill>
                  <a:srgbClr val="0070C0"/>
                </a:solidFill>
                <a:latin typeface="Mongolian Baiti" panose="03000500000000000000" pitchFamily="66" charset="0"/>
                <a:cs typeface="Mongolian Baiti" panose="03000500000000000000" pitchFamily="66" charset="0"/>
              </a:rPr>
              <a:t>RECALL FOR NONE: 0.92 (92% OF ACTUAL NONES ARE ALMOST COMPLETELY CAPTURED BY THE GBC MODEL)</a:t>
            </a:r>
          </a:p>
          <a:p>
            <a:r>
              <a:rPr lang="en-US" sz="800" dirty="0">
                <a:solidFill>
                  <a:srgbClr val="0070C0"/>
                </a:solidFill>
                <a:latin typeface="Mongolian Baiti" panose="03000500000000000000" pitchFamily="66" charset="0"/>
                <a:cs typeface="Mongolian Baiti" panose="03000500000000000000" pitchFamily="66" charset="0"/>
              </a:rPr>
              <a:t>    </a:t>
            </a:r>
          </a:p>
          <a:p>
            <a:r>
              <a:rPr lang="en-US" sz="800" dirty="0">
                <a:solidFill>
                  <a:srgbClr val="0070C0"/>
                </a:solidFill>
                <a:latin typeface="Mongolian Baiti" panose="03000500000000000000" pitchFamily="66" charset="0"/>
                <a:cs typeface="Mongolian Baiti" panose="03000500000000000000" pitchFamily="66" charset="0"/>
              </a:rPr>
              <a:t>    RECALL FOR SLEEP APNEA: 0.88 (88% OF THE ACTUAL SLEEP APNEA INSTANCES WERE CAPTURED BY THE MODEL)</a:t>
            </a:r>
          </a:p>
          <a:p>
            <a:endParaRPr lang="en-US" sz="800" dirty="0">
              <a:solidFill>
                <a:srgbClr val="0070C0"/>
              </a:solidFill>
              <a:latin typeface="Mongolian Baiti" panose="03000500000000000000" pitchFamily="66" charset="0"/>
              <a:cs typeface="Mongolian Baiti" panose="03000500000000000000" pitchFamily="66" charset="0"/>
            </a:endParaRPr>
          </a:p>
          <a:p>
            <a:r>
              <a:rPr lang="en-US" sz="800" dirty="0">
                <a:solidFill>
                  <a:srgbClr val="0070C0"/>
                </a:solidFill>
                <a:latin typeface="Mongolian Baiti" panose="03000500000000000000" pitchFamily="66" charset="0"/>
                <a:cs typeface="Mongolian Baiti" panose="03000500000000000000" pitchFamily="66" charset="0"/>
              </a:rPr>
              <a:t>    RECALL FOR INSOMNIA: 0.78 (78% OF THE ACTUAL INSOMNIA INSTANCES WERE CAPTURED BY THE MODEL)</a:t>
            </a:r>
          </a:p>
        </p:txBody>
      </p:sp>
    </p:spTree>
    <p:extLst>
      <p:ext uri="{BB962C8B-B14F-4D97-AF65-F5344CB8AC3E}">
        <p14:creationId xmlns:p14="http://schemas.microsoft.com/office/powerpoint/2010/main" val="671291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Shape 1126"/>
        <p:cNvGrpSpPr/>
        <p:nvPr/>
      </p:nvGrpSpPr>
      <p:grpSpPr>
        <a:xfrm>
          <a:off x="0" y="0"/>
          <a:ext cx="0" cy="0"/>
          <a:chOff x="0" y="0"/>
          <a:chExt cx="0" cy="0"/>
        </a:xfrm>
      </p:grpSpPr>
      <p:sp>
        <p:nvSpPr>
          <p:cNvPr id="1127" name="Google Shape;1127;p46"/>
          <p:cNvSpPr/>
          <p:nvPr/>
        </p:nvSpPr>
        <p:spPr>
          <a:xfrm>
            <a:off x="7168075" y="3430765"/>
            <a:ext cx="1975936" cy="1897781"/>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txBox="1">
            <a:spLocks noGrp="1"/>
          </p:cNvSpPr>
          <p:nvPr>
            <p:ph type="title"/>
          </p:nvPr>
        </p:nvSpPr>
        <p:spPr>
          <a:xfrm>
            <a:off x="257037" y="329191"/>
            <a:ext cx="8290038"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rgbClr val="78907C"/>
                </a:solidFill>
                <a:latin typeface="Arial Black" panose="020B0A04020102020204" pitchFamily="34" charset="0"/>
              </a:rPr>
              <a:t>Decision Tree </a:t>
            </a:r>
            <a:r>
              <a:rPr lang="en" sz="4200" b="1" dirty="0">
                <a:solidFill>
                  <a:schemeClr val="accent1"/>
                </a:solidFill>
                <a:latin typeface="Algerian" panose="04020705040A02060702" pitchFamily="82" charset="0"/>
              </a:rPr>
              <a:t>Classifier</a:t>
            </a:r>
            <a:endParaRPr sz="4200" b="1" dirty="0">
              <a:solidFill>
                <a:schemeClr val="accent1"/>
              </a:solidFill>
              <a:latin typeface="Algerian" panose="04020705040A02060702" pitchFamily="82" charset="0"/>
            </a:endParaRPr>
          </a:p>
        </p:txBody>
      </p:sp>
      <p:sp>
        <p:nvSpPr>
          <p:cNvPr id="1129" name="Google Shape;1129;p46"/>
          <p:cNvSpPr/>
          <p:nvPr/>
        </p:nvSpPr>
        <p:spPr>
          <a:xfrm rot="1387922">
            <a:off x="7068112" y="1040983"/>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rot="-1904894">
            <a:off x="323091" y="327956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rot="-8099224">
            <a:off x="3505502" y="457128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46"/>
          <p:cNvGrpSpPr/>
          <p:nvPr/>
        </p:nvGrpSpPr>
        <p:grpSpPr>
          <a:xfrm>
            <a:off x="7900335" y="2717875"/>
            <a:ext cx="1535586" cy="2687133"/>
            <a:chOff x="7900335" y="2717875"/>
            <a:chExt cx="1535586" cy="2687133"/>
          </a:xfrm>
        </p:grpSpPr>
        <p:grpSp>
          <p:nvGrpSpPr>
            <p:cNvPr id="1186" name="Google Shape;1186;p46"/>
            <p:cNvGrpSpPr/>
            <p:nvPr/>
          </p:nvGrpSpPr>
          <p:grpSpPr>
            <a:xfrm>
              <a:off x="7900335" y="2907357"/>
              <a:ext cx="1535586" cy="2497651"/>
              <a:chOff x="311350" y="2202355"/>
              <a:chExt cx="1913026" cy="3111562"/>
            </a:xfrm>
          </p:grpSpPr>
          <p:sp>
            <p:nvSpPr>
              <p:cNvPr id="1187" name="Google Shape;1187;p46"/>
              <p:cNvSpPr/>
              <p:nvPr/>
            </p:nvSpPr>
            <p:spPr>
              <a:xfrm>
                <a:off x="1782417" y="4099918"/>
                <a:ext cx="392307" cy="1176849"/>
              </a:xfrm>
              <a:custGeom>
                <a:avLst/>
                <a:gdLst/>
                <a:ahLst/>
                <a:cxnLst/>
                <a:rect l="l" t="t" r="r" b="b"/>
                <a:pathLst>
                  <a:path w="10999" h="32995" extrusionOk="0">
                    <a:moveTo>
                      <a:pt x="10082" y="0"/>
                    </a:moveTo>
                    <a:lnTo>
                      <a:pt x="1" y="4143"/>
                    </a:lnTo>
                    <a:cubicBezTo>
                      <a:pt x="1834" y="12831"/>
                      <a:pt x="2310" y="24306"/>
                      <a:pt x="2310" y="32994"/>
                    </a:cubicBezTo>
                    <a:lnTo>
                      <a:pt x="9166" y="32994"/>
                    </a:lnTo>
                    <a:cubicBezTo>
                      <a:pt x="9642" y="24306"/>
                      <a:pt x="10999" y="10082"/>
                      <a:pt x="10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361036" y="4067210"/>
                <a:ext cx="392307" cy="1242228"/>
              </a:xfrm>
              <a:custGeom>
                <a:avLst/>
                <a:gdLst/>
                <a:ahLst/>
                <a:cxnLst/>
                <a:rect l="l" t="t" r="r" b="b"/>
                <a:pathLst>
                  <a:path w="10999" h="34828" extrusionOk="0">
                    <a:moveTo>
                      <a:pt x="441" y="1"/>
                    </a:moveTo>
                    <a:cubicBezTo>
                      <a:pt x="1" y="10082"/>
                      <a:pt x="1357" y="26139"/>
                      <a:pt x="1834" y="34828"/>
                    </a:cubicBezTo>
                    <a:lnTo>
                      <a:pt x="8689" y="34828"/>
                    </a:lnTo>
                    <a:cubicBezTo>
                      <a:pt x="8689" y="26139"/>
                      <a:pt x="9166" y="14665"/>
                      <a:pt x="10999" y="5976"/>
                    </a:cubicBezTo>
                    <a:lnTo>
                      <a:pt x="4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311350" y="3537711"/>
                <a:ext cx="1913026" cy="1776206"/>
              </a:xfrm>
              <a:custGeom>
                <a:avLst/>
                <a:gdLst/>
                <a:ahLst/>
                <a:cxnLst/>
                <a:rect l="l" t="t" r="r" b="b"/>
                <a:pathLst>
                  <a:path w="53635" h="49799" extrusionOk="0">
                    <a:moveTo>
                      <a:pt x="32162" y="0"/>
                    </a:moveTo>
                    <a:cubicBezTo>
                      <a:pt x="31055" y="0"/>
                      <a:pt x="29954" y="54"/>
                      <a:pt x="28889" y="182"/>
                    </a:cubicBezTo>
                    <a:lnTo>
                      <a:pt x="15141" y="182"/>
                    </a:lnTo>
                    <a:cubicBezTo>
                      <a:pt x="10999" y="1098"/>
                      <a:pt x="7333" y="4324"/>
                      <a:pt x="5060" y="7514"/>
                    </a:cubicBezTo>
                    <a:cubicBezTo>
                      <a:pt x="3227" y="9823"/>
                      <a:pt x="2310" y="12573"/>
                      <a:pt x="917" y="14846"/>
                    </a:cubicBezTo>
                    <a:lnTo>
                      <a:pt x="1" y="27237"/>
                    </a:lnTo>
                    <a:lnTo>
                      <a:pt x="5976" y="28153"/>
                    </a:lnTo>
                    <a:cubicBezTo>
                      <a:pt x="8249" y="35485"/>
                      <a:pt x="8249" y="37758"/>
                      <a:pt x="8726" y="40984"/>
                    </a:cubicBezTo>
                    <a:cubicBezTo>
                      <a:pt x="9499" y="48312"/>
                      <a:pt x="13192" y="49799"/>
                      <a:pt x="22028" y="49799"/>
                    </a:cubicBezTo>
                    <a:cubicBezTo>
                      <a:pt x="23669" y="49799"/>
                      <a:pt x="25486" y="49748"/>
                      <a:pt x="27496" y="49673"/>
                    </a:cubicBezTo>
                    <a:cubicBezTo>
                      <a:pt x="35305" y="49233"/>
                      <a:pt x="43553" y="47400"/>
                      <a:pt x="43553" y="45567"/>
                    </a:cubicBezTo>
                    <a:cubicBezTo>
                      <a:pt x="43553" y="45567"/>
                      <a:pt x="44470" y="41424"/>
                      <a:pt x="44910" y="39151"/>
                    </a:cubicBezTo>
                    <a:cubicBezTo>
                      <a:pt x="45826" y="34569"/>
                      <a:pt x="47659" y="28593"/>
                      <a:pt x="49052" y="24487"/>
                    </a:cubicBezTo>
                    <a:lnTo>
                      <a:pt x="53635" y="24011"/>
                    </a:lnTo>
                    <a:cubicBezTo>
                      <a:pt x="51802" y="17595"/>
                      <a:pt x="50409" y="9823"/>
                      <a:pt x="48136" y="7074"/>
                    </a:cubicBezTo>
                    <a:cubicBezTo>
                      <a:pt x="45826" y="3408"/>
                      <a:pt x="43993" y="1575"/>
                      <a:pt x="39887" y="658"/>
                    </a:cubicBezTo>
                    <a:cubicBezTo>
                      <a:pt x="37598" y="320"/>
                      <a:pt x="34866" y="0"/>
                      <a:pt x="32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769010" y="3332332"/>
                <a:ext cx="997727" cy="406431"/>
              </a:xfrm>
              <a:custGeom>
                <a:avLst/>
                <a:gdLst/>
                <a:ahLst/>
                <a:cxnLst/>
                <a:rect l="l" t="t" r="r" b="b"/>
                <a:pathLst>
                  <a:path w="27973" h="11395" extrusionOk="0">
                    <a:moveTo>
                      <a:pt x="10082" y="1"/>
                    </a:moveTo>
                    <a:cubicBezTo>
                      <a:pt x="9642" y="1357"/>
                      <a:pt x="9166" y="3667"/>
                      <a:pt x="8726" y="5940"/>
                    </a:cubicBezTo>
                    <a:lnTo>
                      <a:pt x="2310" y="5940"/>
                    </a:lnTo>
                    <a:lnTo>
                      <a:pt x="1" y="6856"/>
                    </a:lnTo>
                    <a:cubicBezTo>
                      <a:pt x="4081" y="9851"/>
                      <a:pt x="9112" y="11394"/>
                      <a:pt x="14158" y="11394"/>
                    </a:cubicBezTo>
                    <a:cubicBezTo>
                      <a:pt x="17636" y="11394"/>
                      <a:pt x="21121" y="10661"/>
                      <a:pt x="24307" y="9166"/>
                    </a:cubicBezTo>
                    <a:cubicBezTo>
                      <a:pt x="25663" y="8689"/>
                      <a:pt x="26580" y="7773"/>
                      <a:pt x="27973" y="6856"/>
                    </a:cubicBezTo>
                    <a:cubicBezTo>
                      <a:pt x="27973" y="6856"/>
                      <a:pt x="26140" y="5940"/>
                      <a:pt x="20164" y="5940"/>
                    </a:cubicBezTo>
                    <a:cubicBezTo>
                      <a:pt x="19724" y="5500"/>
                      <a:pt x="19247" y="5500"/>
                      <a:pt x="19247" y="5500"/>
                    </a:cubicBezTo>
                    <a:cubicBezTo>
                      <a:pt x="18331" y="3667"/>
                      <a:pt x="17891" y="1357"/>
                      <a:pt x="17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769010" y="2268163"/>
                <a:ext cx="980714" cy="1135368"/>
              </a:xfrm>
              <a:custGeom>
                <a:avLst/>
                <a:gdLst/>
                <a:ahLst/>
                <a:cxnLst/>
                <a:rect l="l" t="t" r="r" b="b"/>
                <a:pathLst>
                  <a:path w="27496" h="31832" extrusionOk="0">
                    <a:moveTo>
                      <a:pt x="11541" y="1"/>
                    </a:moveTo>
                    <a:cubicBezTo>
                      <a:pt x="9144" y="1"/>
                      <a:pt x="2417" y="614"/>
                      <a:pt x="917" y="7363"/>
                    </a:cubicBezTo>
                    <a:cubicBezTo>
                      <a:pt x="1" y="11945"/>
                      <a:pt x="917" y="19277"/>
                      <a:pt x="2310" y="22943"/>
                    </a:cubicBezTo>
                    <a:cubicBezTo>
                      <a:pt x="2750" y="24777"/>
                      <a:pt x="3227" y="26170"/>
                      <a:pt x="4143" y="27526"/>
                    </a:cubicBezTo>
                    <a:cubicBezTo>
                      <a:pt x="6979" y="30834"/>
                      <a:pt x="10301" y="31832"/>
                      <a:pt x="13231" y="31832"/>
                    </a:cubicBezTo>
                    <a:cubicBezTo>
                      <a:pt x="15985" y="31832"/>
                      <a:pt x="18392" y="30950"/>
                      <a:pt x="19724" y="30276"/>
                    </a:cubicBezTo>
                    <a:cubicBezTo>
                      <a:pt x="21557" y="29359"/>
                      <a:pt x="22913" y="28003"/>
                      <a:pt x="23830" y="26170"/>
                    </a:cubicBezTo>
                    <a:cubicBezTo>
                      <a:pt x="26140" y="21110"/>
                      <a:pt x="27056" y="16088"/>
                      <a:pt x="26140" y="10589"/>
                    </a:cubicBezTo>
                    <a:cubicBezTo>
                      <a:pt x="26140" y="10589"/>
                      <a:pt x="27496" y="31"/>
                      <a:pt x="12392" y="31"/>
                    </a:cubicBezTo>
                    <a:cubicBezTo>
                      <a:pt x="12392" y="31"/>
                      <a:pt x="12073" y="1"/>
                      <a:pt x="115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1684365" y="2743909"/>
                <a:ext cx="98086" cy="179158"/>
              </a:xfrm>
              <a:custGeom>
                <a:avLst/>
                <a:gdLst/>
                <a:ahLst/>
                <a:cxnLst/>
                <a:rect l="l" t="t" r="r" b="b"/>
                <a:pathLst>
                  <a:path w="2750" h="5023" extrusionOk="0">
                    <a:moveTo>
                      <a:pt x="1393" y="1"/>
                    </a:moveTo>
                    <a:lnTo>
                      <a:pt x="477" y="917"/>
                    </a:lnTo>
                    <a:lnTo>
                      <a:pt x="0" y="4583"/>
                    </a:lnTo>
                    <a:cubicBezTo>
                      <a:pt x="477" y="5023"/>
                      <a:pt x="1393" y="5023"/>
                      <a:pt x="1833" y="5023"/>
                    </a:cubicBezTo>
                    <a:cubicBezTo>
                      <a:pt x="2310" y="4583"/>
                      <a:pt x="2310" y="4106"/>
                      <a:pt x="2310" y="3190"/>
                    </a:cubicBezTo>
                    <a:cubicBezTo>
                      <a:pt x="2750" y="2750"/>
                      <a:pt x="2750" y="2273"/>
                      <a:pt x="2750" y="1834"/>
                    </a:cubicBezTo>
                    <a:cubicBezTo>
                      <a:pt x="2750" y="1357"/>
                      <a:pt x="2750" y="917"/>
                      <a:pt x="2310" y="440"/>
                    </a:cubicBezTo>
                    <a:cubicBezTo>
                      <a:pt x="1833" y="440"/>
                      <a:pt x="1393" y="1"/>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736338" y="2743909"/>
                <a:ext cx="98086" cy="179158"/>
              </a:xfrm>
              <a:custGeom>
                <a:avLst/>
                <a:gdLst/>
                <a:ahLst/>
                <a:cxnLst/>
                <a:rect l="l" t="t" r="r" b="b"/>
                <a:pathLst>
                  <a:path w="2750" h="5023" extrusionOk="0">
                    <a:moveTo>
                      <a:pt x="1393" y="1"/>
                    </a:moveTo>
                    <a:cubicBezTo>
                      <a:pt x="917" y="1"/>
                      <a:pt x="477" y="440"/>
                      <a:pt x="0" y="440"/>
                    </a:cubicBezTo>
                    <a:lnTo>
                      <a:pt x="0" y="1834"/>
                    </a:lnTo>
                    <a:lnTo>
                      <a:pt x="0" y="3190"/>
                    </a:lnTo>
                    <a:cubicBezTo>
                      <a:pt x="0" y="4106"/>
                      <a:pt x="477" y="4583"/>
                      <a:pt x="917" y="5023"/>
                    </a:cubicBezTo>
                    <a:cubicBezTo>
                      <a:pt x="1393" y="5023"/>
                      <a:pt x="1833" y="5023"/>
                      <a:pt x="2310" y="4583"/>
                    </a:cubicBezTo>
                    <a:cubicBezTo>
                      <a:pt x="2310" y="4583"/>
                      <a:pt x="2750" y="2750"/>
                      <a:pt x="1833" y="917"/>
                    </a:cubicBezTo>
                    <a:cubicBezTo>
                      <a:pt x="1833" y="917"/>
                      <a:pt x="1833" y="440"/>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661327" y="2202355"/>
                <a:ext cx="1088394" cy="574282"/>
              </a:xfrm>
              <a:custGeom>
                <a:avLst/>
                <a:gdLst/>
                <a:ahLst/>
                <a:cxnLst/>
                <a:rect l="l" t="t" r="r" b="b"/>
                <a:pathLst>
                  <a:path w="30515" h="16101" extrusionOk="0">
                    <a:moveTo>
                      <a:pt x="16510" y="0"/>
                    </a:moveTo>
                    <a:cubicBezTo>
                      <a:pt x="0" y="0"/>
                      <a:pt x="2622" y="13436"/>
                      <a:pt x="3936" y="16100"/>
                    </a:cubicBezTo>
                    <a:cubicBezTo>
                      <a:pt x="6246" y="15184"/>
                      <a:pt x="6686" y="12874"/>
                      <a:pt x="8519" y="11517"/>
                    </a:cubicBezTo>
                    <a:lnTo>
                      <a:pt x="8519" y="11517"/>
                    </a:lnTo>
                    <a:cubicBezTo>
                      <a:pt x="8079" y="12434"/>
                      <a:pt x="8079" y="13350"/>
                      <a:pt x="7602" y="13790"/>
                    </a:cubicBezTo>
                    <a:cubicBezTo>
                      <a:pt x="10352" y="13790"/>
                      <a:pt x="13578" y="12874"/>
                      <a:pt x="15851" y="11517"/>
                    </a:cubicBezTo>
                    <a:cubicBezTo>
                      <a:pt x="18161" y="9684"/>
                      <a:pt x="19994" y="7375"/>
                      <a:pt x="20433" y="5102"/>
                    </a:cubicBezTo>
                    <a:cubicBezTo>
                      <a:pt x="21350" y="7375"/>
                      <a:pt x="22266" y="10124"/>
                      <a:pt x="24099" y="12434"/>
                    </a:cubicBezTo>
                    <a:cubicBezTo>
                      <a:pt x="25016" y="13350"/>
                      <a:pt x="26409" y="14707"/>
                      <a:pt x="27765" y="15623"/>
                    </a:cubicBezTo>
                    <a:cubicBezTo>
                      <a:pt x="28242" y="15623"/>
                      <a:pt x="29159" y="16100"/>
                      <a:pt x="29599" y="16100"/>
                    </a:cubicBezTo>
                    <a:cubicBezTo>
                      <a:pt x="30515" y="15623"/>
                      <a:pt x="30515" y="14267"/>
                      <a:pt x="30515" y="13790"/>
                    </a:cubicBezTo>
                    <a:cubicBezTo>
                      <a:pt x="30515" y="3269"/>
                      <a:pt x="24576" y="43"/>
                      <a:pt x="18161" y="43"/>
                    </a:cubicBezTo>
                    <a:cubicBezTo>
                      <a:pt x="17590" y="14"/>
                      <a:pt x="17040" y="0"/>
                      <a:pt x="16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769010" y="2776617"/>
                <a:ext cx="32743" cy="113779"/>
              </a:xfrm>
              <a:custGeom>
                <a:avLst/>
                <a:gdLst/>
                <a:ahLst/>
                <a:cxnLst/>
                <a:rect l="l" t="t" r="r" b="b"/>
                <a:pathLst>
                  <a:path w="918" h="3190" extrusionOk="0">
                    <a:moveTo>
                      <a:pt x="1" y="0"/>
                    </a:moveTo>
                    <a:lnTo>
                      <a:pt x="1" y="0"/>
                    </a:lnTo>
                    <a:cubicBezTo>
                      <a:pt x="477" y="917"/>
                      <a:pt x="917" y="2273"/>
                      <a:pt x="477" y="3189"/>
                    </a:cubicBezTo>
                    <a:lnTo>
                      <a:pt x="917" y="3189"/>
                    </a:lnTo>
                    <a:cubicBezTo>
                      <a:pt x="917" y="2273"/>
                      <a:pt x="917" y="91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769010" y="2824984"/>
                <a:ext cx="32743" cy="49720"/>
              </a:xfrm>
              <a:custGeom>
                <a:avLst/>
                <a:gdLst/>
                <a:ahLst/>
                <a:cxnLst/>
                <a:rect l="l" t="t" r="r" b="b"/>
                <a:pathLst>
                  <a:path w="918" h="1394" extrusionOk="0">
                    <a:moveTo>
                      <a:pt x="477" y="0"/>
                    </a:moveTo>
                    <a:cubicBezTo>
                      <a:pt x="1" y="477"/>
                      <a:pt x="1" y="917"/>
                      <a:pt x="1" y="1394"/>
                    </a:cubicBezTo>
                    <a:cubicBezTo>
                      <a:pt x="1" y="917"/>
                      <a:pt x="477" y="477"/>
                      <a:pt x="917" y="477"/>
                    </a:cubicBezTo>
                    <a:cubicBezTo>
                      <a:pt x="917" y="477"/>
                      <a:pt x="917"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1701343" y="2776617"/>
                <a:ext cx="48401" cy="113779"/>
              </a:xfrm>
              <a:custGeom>
                <a:avLst/>
                <a:gdLst/>
                <a:ahLst/>
                <a:cxnLst/>
                <a:rect l="l" t="t" r="r" b="b"/>
                <a:pathLst>
                  <a:path w="1357" h="3190" extrusionOk="0">
                    <a:moveTo>
                      <a:pt x="917" y="0"/>
                    </a:moveTo>
                    <a:cubicBezTo>
                      <a:pt x="441" y="917"/>
                      <a:pt x="1" y="2273"/>
                      <a:pt x="441" y="3189"/>
                    </a:cubicBezTo>
                    <a:cubicBezTo>
                      <a:pt x="441" y="2273"/>
                      <a:pt x="441" y="1356"/>
                      <a:pt x="917" y="440"/>
                    </a:cubicBezTo>
                    <a:cubicBezTo>
                      <a:pt x="1357" y="0"/>
                      <a:pt x="917"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1701343" y="2841997"/>
                <a:ext cx="48401" cy="32707"/>
              </a:xfrm>
              <a:custGeom>
                <a:avLst/>
                <a:gdLst/>
                <a:ahLst/>
                <a:cxnLst/>
                <a:rect l="l" t="t" r="r" b="b"/>
                <a:pathLst>
                  <a:path w="1357" h="917" extrusionOk="0">
                    <a:moveTo>
                      <a:pt x="441" y="0"/>
                    </a:moveTo>
                    <a:cubicBezTo>
                      <a:pt x="1" y="0"/>
                      <a:pt x="917" y="440"/>
                      <a:pt x="917" y="440"/>
                    </a:cubicBezTo>
                    <a:cubicBezTo>
                      <a:pt x="917" y="440"/>
                      <a:pt x="917" y="917"/>
                      <a:pt x="1357" y="917"/>
                    </a:cubicBezTo>
                    <a:cubicBezTo>
                      <a:pt x="1357" y="440"/>
                      <a:pt x="917"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1226670" y="2874670"/>
                <a:ext cx="49720" cy="186256"/>
              </a:xfrm>
              <a:custGeom>
                <a:avLst/>
                <a:gdLst/>
                <a:ahLst/>
                <a:cxnLst/>
                <a:rect l="l" t="t" r="r" b="b"/>
                <a:pathLst>
                  <a:path w="1394" h="5222" extrusionOk="0">
                    <a:moveTo>
                      <a:pt x="478" y="1"/>
                    </a:moveTo>
                    <a:lnTo>
                      <a:pt x="478" y="1357"/>
                    </a:lnTo>
                    <a:cubicBezTo>
                      <a:pt x="478" y="1834"/>
                      <a:pt x="917" y="3190"/>
                      <a:pt x="917" y="3667"/>
                    </a:cubicBezTo>
                    <a:lnTo>
                      <a:pt x="917" y="4583"/>
                    </a:lnTo>
                    <a:cubicBezTo>
                      <a:pt x="917" y="4583"/>
                      <a:pt x="478" y="4583"/>
                      <a:pt x="1" y="5023"/>
                    </a:cubicBezTo>
                    <a:cubicBezTo>
                      <a:pt x="142" y="5164"/>
                      <a:pt x="321" y="5221"/>
                      <a:pt x="503" y="5221"/>
                    </a:cubicBezTo>
                    <a:cubicBezTo>
                      <a:pt x="939" y="5221"/>
                      <a:pt x="1394" y="4893"/>
                      <a:pt x="1394" y="4583"/>
                    </a:cubicBezTo>
                    <a:cubicBezTo>
                      <a:pt x="1394" y="2750"/>
                      <a:pt x="917" y="1357"/>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1472531" y="2841997"/>
                <a:ext cx="130793" cy="65414"/>
              </a:xfrm>
              <a:custGeom>
                <a:avLst/>
                <a:gdLst/>
                <a:ahLst/>
                <a:cxnLst/>
                <a:rect l="l" t="t" r="r" b="b"/>
                <a:pathLst>
                  <a:path w="3667" h="1834" extrusionOk="0">
                    <a:moveTo>
                      <a:pt x="440" y="0"/>
                    </a:moveTo>
                    <a:cubicBezTo>
                      <a:pt x="0" y="0"/>
                      <a:pt x="0" y="440"/>
                      <a:pt x="0" y="440"/>
                    </a:cubicBezTo>
                    <a:cubicBezTo>
                      <a:pt x="440" y="1356"/>
                      <a:pt x="1356" y="1833"/>
                      <a:pt x="2273" y="1833"/>
                    </a:cubicBezTo>
                    <a:cubicBezTo>
                      <a:pt x="3666" y="917"/>
                      <a:pt x="917"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1422809" y="2955744"/>
                <a:ext cx="147806" cy="45298"/>
              </a:xfrm>
              <a:custGeom>
                <a:avLst/>
                <a:gdLst/>
                <a:ahLst/>
                <a:cxnLst/>
                <a:rect l="l" t="t" r="r" b="b"/>
                <a:pathLst>
                  <a:path w="4144" h="1270" extrusionOk="0">
                    <a:moveTo>
                      <a:pt x="1" y="0"/>
                    </a:moveTo>
                    <a:cubicBezTo>
                      <a:pt x="462" y="923"/>
                      <a:pt x="1156" y="1270"/>
                      <a:pt x="1909" y="1270"/>
                    </a:cubicBezTo>
                    <a:cubicBezTo>
                      <a:pt x="2651" y="1270"/>
                      <a:pt x="3452" y="932"/>
                      <a:pt x="4144" y="477"/>
                    </a:cubicBezTo>
                    <a:cubicBezTo>
                      <a:pt x="4144" y="0"/>
                      <a:pt x="3667" y="0"/>
                      <a:pt x="3667" y="0"/>
                    </a:cubicBezTo>
                    <a:cubicBezTo>
                      <a:pt x="3209" y="459"/>
                      <a:pt x="2640" y="688"/>
                      <a:pt x="2072" y="688"/>
                    </a:cubicBezTo>
                    <a:cubicBezTo>
                      <a:pt x="1504" y="688"/>
                      <a:pt x="936" y="459"/>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949456" y="2841997"/>
                <a:ext cx="113815" cy="65414"/>
              </a:xfrm>
              <a:custGeom>
                <a:avLst/>
                <a:gdLst/>
                <a:ahLst/>
                <a:cxnLst/>
                <a:rect l="l" t="t" r="r" b="b"/>
                <a:pathLst>
                  <a:path w="3191" h="1834" extrusionOk="0">
                    <a:moveTo>
                      <a:pt x="2274" y="0"/>
                    </a:moveTo>
                    <a:cubicBezTo>
                      <a:pt x="1834" y="0"/>
                      <a:pt x="1834" y="440"/>
                      <a:pt x="1357" y="440"/>
                    </a:cubicBezTo>
                    <a:cubicBezTo>
                      <a:pt x="917" y="440"/>
                      <a:pt x="1" y="917"/>
                      <a:pt x="1" y="1356"/>
                    </a:cubicBezTo>
                    <a:cubicBezTo>
                      <a:pt x="1" y="1356"/>
                      <a:pt x="1" y="1833"/>
                      <a:pt x="441" y="1833"/>
                    </a:cubicBezTo>
                    <a:cubicBezTo>
                      <a:pt x="1357" y="1833"/>
                      <a:pt x="2274" y="1356"/>
                      <a:pt x="2750" y="917"/>
                    </a:cubicBezTo>
                    <a:cubicBezTo>
                      <a:pt x="3190" y="440"/>
                      <a:pt x="27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954699" y="2955744"/>
                <a:ext cx="141243" cy="47723"/>
              </a:xfrm>
              <a:custGeom>
                <a:avLst/>
                <a:gdLst/>
                <a:ahLst/>
                <a:cxnLst/>
                <a:rect l="l" t="t" r="r" b="b"/>
                <a:pathLst>
                  <a:path w="3960" h="1338" extrusionOk="0">
                    <a:moveTo>
                      <a:pt x="196" y="265"/>
                    </a:moveTo>
                    <a:cubicBezTo>
                      <a:pt x="98" y="265"/>
                      <a:pt x="1" y="477"/>
                      <a:pt x="294" y="477"/>
                    </a:cubicBezTo>
                    <a:cubicBezTo>
                      <a:pt x="294" y="318"/>
                      <a:pt x="245" y="265"/>
                      <a:pt x="196" y="265"/>
                    </a:cubicBezTo>
                    <a:close/>
                    <a:moveTo>
                      <a:pt x="3520" y="0"/>
                    </a:moveTo>
                    <a:cubicBezTo>
                      <a:pt x="3282" y="697"/>
                      <a:pt x="2704" y="926"/>
                      <a:pt x="2072" y="926"/>
                    </a:cubicBezTo>
                    <a:cubicBezTo>
                      <a:pt x="1440" y="926"/>
                      <a:pt x="752" y="697"/>
                      <a:pt x="294" y="477"/>
                    </a:cubicBezTo>
                    <a:lnTo>
                      <a:pt x="294" y="477"/>
                    </a:lnTo>
                    <a:cubicBezTo>
                      <a:pt x="795" y="978"/>
                      <a:pt x="1571" y="1337"/>
                      <a:pt x="2321" y="1337"/>
                    </a:cubicBezTo>
                    <a:cubicBezTo>
                      <a:pt x="2942" y="1337"/>
                      <a:pt x="3545" y="1091"/>
                      <a:pt x="3960" y="477"/>
                    </a:cubicBezTo>
                    <a:cubicBezTo>
                      <a:pt x="3960" y="0"/>
                      <a:pt x="3960" y="0"/>
                      <a:pt x="3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1226670" y="3103519"/>
                <a:ext cx="82428" cy="113779"/>
              </a:xfrm>
              <a:custGeom>
                <a:avLst/>
                <a:gdLst/>
                <a:ahLst/>
                <a:cxnLst/>
                <a:rect l="l" t="t" r="r" b="b"/>
                <a:pathLst>
                  <a:path w="2311" h="3190" extrusionOk="0">
                    <a:moveTo>
                      <a:pt x="1834" y="0"/>
                    </a:moveTo>
                    <a:cubicBezTo>
                      <a:pt x="917" y="0"/>
                      <a:pt x="478" y="440"/>
                      <a:pt x="478" y="440"/>
                    </a:cubicBezTo>
                    <a:cubicBezTo>
                      <a:pt x="1" y="917"/>
                      <a:pt x="478" y="1357"/>
                      <a:pt x="478" y="1833"/>
                    </a:cubicBezTo>
                    <a:cubicBezTo>
                      <a:pt x="478" y="2273"/>
                      <a:pt x="478" y="2750"/>
                      <a:pt x="917" y="3190"/>
                    </a:cubicBezTo>
                    <a:cubicBezTo>
                      <a:pt x="1834" y="3190"/>
                      <a:pt x="2311" y="2273"/>
                      <a:pt x="2311" y="1833"/>
                    </a:cubicBezTo>
                    <a:cubicBezTo>
                      <a:pt x="2311" y="1357"/>
                      <a:pt x="2311" y="44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6"/>
            <p:cNvSpPr/>
            <p:nvPr/>
          </p:nvSpPr>
          <p:spPr>
            <a:xfrm>
              <a:off x="8547075" y="2717875"/>
              <a:ext cx="242100" cy="24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12448769-83C4-DE36-30F4-C9383DB724FD}"/>
              </a:ext>
            </a:extLst>
          </p:cNvPr>
          <p:cNvSpPr/>
          <p:nvPr/>
        </p:nvSpPr>
        <p:spPr>
          <a:xfrm>
            <a:off x="0" y="1075535"/>
            <a:ext cx="9144000" cy="131913"/>
          </a:xfrm>
          <a:prstGeom prst="rect">
            <a:avLst/>
          </a:prstGeom>
          <a:solidFill>
            <a:schemeClr val="accent4">
              <a:lumMod val="50000"/>
            </a:schemeClr>
          </a:solidFill>
          <a:ln>
            <a:solidFill>
              <a:schemeClr val="accent1">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pic>
        <p:nvPicPr>
          <p:cNvPr id="10" name="Picture 9">
            <a:extLst>
              <a:ext uri="{FF2B5EF4-FFF2-40B4-BE49-F238E27FC236}">
                <a16:creationId xmlns:a16="http://schemas.microsoft.com/office/drawing/2014/main" id="{2F318E60-84EF-D87C-B528-82EDC039C887}"/>
              </a:ext>
            </a:extLst>
          </p:cNvPr>
          <p:cNvPicPr>
            <a:picLocks noChangeAspect="1"/>
          </p:cNvPicPr>
          <p:nvPr/>
        </p:nvPicPr>
        <p:blipFill>
          <a:blip r:embed="rId3"/>
          <a:stretch>
            <a:fillRect/>
          </a:stretch>
        </p:blipFill>
        <p:spPr>
          <a:xfrm>
            <a:off x="89067" y="1278537"/>
            <a:ext cx="3482833" cy="2512144"/>
          </a:xfrm>
          <a:prstGeom prst="rect">
            <a:avLst/>
          </a:prstGeom>
        </p:spPr>
      </p:pic>
      <p:pic>
        <p:nvPicPr>
          <p:cNvPr id="13" name="Picture 12">
            <a:extLst>
              <a:ext uri="{FF2B5EF4-FFF2-40B4-BE49-F238E27FC236}">
                <a16:creationId xmlns:a16="http://schemas.microsoft.com/office/drawing/2014/main" id="{948599ED-E737-9CAE-ACE3-A83CF8591231}"/>
              </a:ext>
            </a:extLst>
          </p:cNvPr>
          <p:cNvPicPr>
            <a:picLocks noChangeAspect="1"/>
          </p:cNvPicPr>
          <p:nvPr/>
        </p:nvPicPr>
        <p:blipFill>
          <a:blip r:embed="rId4"/>
          <a:stretch>
            <a:fillRect/>
          </a:stretch>
        </p:blipFill>
        <p:spPr>
          <a:xfrm>
            <a:off x="3715686" y="1260809"/>
            <a:ext cx="4150621" cy="2553581"/>
          </a:xfrm>
          <a:prstGeom prst="rect">
            <a:avLst/>
          </a:prstGeom>
        </p:spPr>
      </p:pic>
      <p:sp>
        <p:nvSpPr>
          <p:cNvPr id="15" name="TextBox 14">
            <a:extLst>
              <a:ext uri="{FF2B5EF4-FFF2-40B4-BE49-F238E27FC236}">
                <a16:creationId xmlns:a16="http://schemas.microsoft.com/office/drawing/2014/main" id="{2246285B-1D54-1FD8-0220-CE9C80304488}"/>
              </a:ext>
            </a:extLst>
          </p:cNvPr>
          <p:cNvSpPr txBox="1"/>
          <p:nvPr/>
        </p:nvSpPr>
        <p:spPr>
          <a:xfrm>
            <a:off x="510342" y="3914735"/>
            <a:ext cx="7137938" cy="738664"/>
          </a:xfrm>
          <a:prstGeom prst="rect">
            <a:avLst/>
          </a:prstGeom>
          <a:noFill/>
        </p:spPr>
        <p:txBody>
          <a:bodyPr wrap="square">
            <a:spAutoFit/>
          </a:bodyPr>
          <a:lstStyle/>
          <a:p>
            <a:r>
              <a:rPr lang="en-US" dirty="0">
                <a:solidFill>
                  <a:srgbClr val="78907C"/>
                </a:solidFill>
                <a:latin typeface="Mongolian Baiti" panose="03000500000000000000" pitchFamily="66" charset="0"/>
                <a:cs typeface="Mongolian Baiti" panose="03000500000000000000" pitchFamily="66" charset="0"/>
              </a:rPr>
              <a:t>From the ROC-AUC curve and Learning Curve, the results of the Decision Tree Classifier Model look good, so even though the Recall values between Train and Test Data are slightly different, this does not indicate overfitting.</a:t>
            </a:r>
            <a:endParaRPr lang="en-ID" dirty="0">
              <a:solidFill>
                <a:srgbClr val="78907C"/>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340722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4"/>
          <p:cNvSpPr txBox="1">
            <a:spLocks noGrp="1"/>
          </p:cNvSpPr>
          <p:nvPr>
            <p:ph type="title"/>
          </p:nvPr>
        </p:nvSpPr>
        <p:spPr>
          <a:xfrm>
            <a:off x="1967139" y="773951"/>
            <a:ext cx="5358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HP Simplified Jpan" panose="020B0500000000000000" pitchFamily="34" charset="-128"/>
                <a:ea typeface="HP Simplified Jpan" panose="020B0500000000000000" pitchFamily="34" charset="-128"/>
              </a:rPr>
              <a:t>Introduction</a:t>
            </a:r>
            <a:endParaRPr dirty="0">
              <a:latin typeface="HP Simplified Jpan" panose="020B0500000000000000" pitchFamily="34" charset="-128"/>
              <a:ea typeface="HP Simplified Jpan" panose="020B0500000000000000" pitchFamily="34" charset="-128"/>
            </a:endParaRPr>
          </a:p>
        </p:txBody>
      </p:sp>
      <p:sp>
        <p:nvSpPr>
          <p:cNvPr id="455" name="Google Shape;455;p34"/>
          <p:cNvSpPr txBox="1">
            <a:spLocks noGrp="1"/>
          </p:cNvSpPr>
          <p:nvPr>
            <p:ph type="subTitle" idx="1"/>
          </p:nvPr>
        </p:nvSpPr>
        <p:spPr>
          <a:xfrm>
            <a:off x="1521563" y="1773684"/>
            <a:ext cx="7320211" cy="1489593"/>
          </a:xfrm>
          <a:prstGeom prst="rect">
            <a:avLst/>
          </a:prstGeom>
        </p:spPr>
        <p:txBody>
          <a:bodyPr spcFirstLastPara="1" wrap="square" lIns="91425" tIns="91425" rIns="91425" bIns="91425" anchor="t" anchorCtr="0">
            <a:noAutofit/>
          </a:bodyPr>
          <a:lstStyle/>
          <a:p>
            <a:r>
              <a:rPr lang="en-US" b="0" dirty="0">
                <a:solidFill>
                  <a:schemeClr val="tx1"/>
                </a:solidFill>
                <a:effectLst/>
                <a:latin typeface="Mongolian Baiti" panose="03000500000000000000" pitchFamily="66" charset="0"/>
                <a:cs typeface="Mongolian Baiti" panose="03000500000000000000" pitchFamily="66" charset="0"/>
              </a:rPr>
              <a:t>Many of us in our working age often overlook the importance of maintaining a healthy lifestyle. However, sleep plays a crucial role in our overall health and well-being. Factors such as a balanced diet, regular exercise, and managing stress levels can significantly enhance the quality of our sleep, which is essential for maintaining heart health.</a:t>
            </a:r>
          </a:p>
        </p:txBody>
      </p:sp>
      <p:grpSp>
        <p:nvGrpSpPr>
          <p:cNvPr id="456" name="Google Shape;456;p34"/>
          <p:cNvGrpSpPr/>
          <p:nvPr/>
        </p:nvGrpSpPr>
        <p:grpSpPr>
          <a:xfrm>
            <a:off x="219229" y="391872"/>
            <a:ext cx="1229057" cy="426598"/>
            <a:chOff x="8846279" y="879497"/>
            <a:chExt cx="1892603" cy="656911"/>
          </a:xfrm>
        </p:grpSpPr>
        <p:sp>
          <p:nvSpPr>
            <p:cNvPr id="457" name="Google Shape;457;p34"/>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34"/>
          <p:cNvGrpSpPr/>
          <p:nvPr/>
        </p:nvGrpSpPr>
        <p:grpSpPr>
          <a:xfrm>
            <a:off x="578145" y="473774"/>
            <a:ext cx="1913043" cy="664006"/>
            <a:chOff x="8846279" y="879497"/>
            <a:chExt cx="1892603" cy="656911"/>
          </a:xfrm>
        </p:grpSpPr>
        <p:sp>
          <p:nvSpPr>
            <p:cNvPr id="464" name="Google Shape;464;p34"/>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34"/>
          <p:cNvGrpSpPr/>
          <p:nvPr/>
        </p:nvGrpSpPr>
        <p:grpSpPr>
          <a:xfrm>
            <a:off x="7183006" y="557163"/>
            <a:ext cx="1059228" cy="497212"/>
            <a:chOff x="6786536" y="767231"/>
            <a:chExt cx="1879064" cy="882050"/>
          </a:xfrm>
        </p:grpSpPr>
        <p:sp>
          <p:nvSpPr>
            <p:cNvPr id="471" name="Google Shape;471;p34"/>
            <p:cNvSpPr/>
            <p:nvPr/>
          </p:nvSpPr>
          <p:spPr>
            <a:xfrm>
              <a:off x="6786536" y="767231"/>
              <a:ext cx="1879064" cy="882050"/>
            </a:xfrm>
            <a:custGeom>
              <a:avLst/>
              <a:gdLst/>
              <a:ahLst/>
              <a:cxnLst/>
              <a:rect l="l" t="t" r="r" b="b"/>
              <a:pathLst>
                <a:path w="105196" h="49380" extrusionOk="0">
                  <a:moveTo>
                    <a:pt x="33570" y="0"/>
                  </a:moveTo>
                  <a:cubicBezTo>
                    <a:pt x="31682" y="0"/>
                    <a:pt x="29593" y="406"/>
                    <a:pt x="27349" y="1359"/>
                  </a:cubicBezTo>
                  <a:cubicBezTo>
                    <a:pt x="17039" y="5948"/>
                    <a:pt x="18171" y="15525"/>
                    <a:pt x="18171" y="15525"/>
                  </a:cubicBezTo>
                  <a:cubicBezTo>
                    <a:pt x="18171" y="15525"/>
                    <a:pt x="15326" y="12452"/>
                    <a:pt x="12284" y="12452"/>
                  </a:cubicBezTo>
                  <a:cubicBezTo>
                    <a:pt x="11310" y="12452"/>
                    <a:pt x="10317" y="12766"/>
                    <a:pt x="9390" y="13597"/>
                  </a:cubicBezTo>
                  <a:cubicBezTo>
                    <a:pt x="5565" y="17422"/>
                    <a:pt x="8625" y="23174"/>
                    <a:pt x="8625" y="23174"/>
                  </a:cubicBezTo>
                  <a:cubicBezTo>
                    <a:pt x="8218" y="23111"/>
                    <a:pt x="7820" y="23082"/>
                    <a:pt x="7432" y="23082"/>
                  </a:cubicBezTo>
                  <a:cubicBezTo>
                    <a:pt x="3055" y="23082"/>
                    <a:pt x="0" y="26820"/>
                    <a:pt x="2108" y="29293"/>
                  </a:cubicBezTo>
                  <a:cubicBezTo>
                    <a:pt x="3065" y="30432"/>
                    <a:pt x="4679" y="30719"/>
                    <a:pt x="6062" y="30719"/>
                  </a:cubicBezTo>
                  <a:cubicBezTo>
                    <a:pt x="7462" y="30719"/>
                    <a:pt x="8625" y="30425"/>
                    <a:pt x="8625" y="30425"/>
                  </a:cubicBezTo>
                  <a:lnTo>
                    <a:pt x="8625" y="30425"/>
                  </a:lnTo>
                  <a:cubicBezTo>
                    <a:pt x="8625" y="30425"/>
                    <a:pt x="6330" y="34249"/>
                    <a:pt x="10919" y="36544"/>
                  </a:cubicBezTo>
                  <a:cubicBezTo>
                    <a:pt x="12322" y="37367"/>
                    <a:pt x="13616" y="37652"/>
                    <a:pt x="14736" y="37652"/>
                  </a:cubicBezTo>
                  <a:cubicBezTo>
                    <a:pt x="17283" y="37652"/>
                    <a:pt x="18936" y="36177"/>
                    <a:pt x="18936" y="36177"/>
                  </a:cubicBezTo>
                  <a:cubicBezTo>
                    <a:pt x="19700" y="41133"/>
                    <a:pt x="24688" y="48415"/>
                    <a:pt x="34631" y="48415"/>
                  </a:cubicBezTo>
                  <a:cubicBezTo>
                    <a:pt x="44575" y="48415"/>
                    <a:pt x="49531" y="38471"/>
                    <a:pt x="49531" y="38471"/>
                  </a:cubicBezTo>
                  <a:cubicBezTo>
                    <a:pt x="49531" y="38471"/>
                    <a:pt x="50296" y="43061"/>
                    <a:pt x="54518" y="44193"/>
                  </a:cubicBezTo>
                  <a:cubicBezTo>
                    <a:pt x="54979" y="44270"/>
                    <a:pt x="55417" y="44304"/>
                    <a:pt x="55831" y="44304"/>
                  </a:cubicBezTo>
                  <a:cubicBezTo>
                    <a:pt x="59545" y="44304"/>
                    <a:pt x="61402" y="41531"/>
                    <a:pt x="61402" y="41531"/>
                  </a:cubicBezTo>
                  <a:cubicBezTo>
                    <a:pt x="62399" y="45894"/>
                    <a:pt x="68753" y="49380"/>
                    <a:pt x="74435" y="49380"/>
                  </a:cubicBezTo>
                  <a:cubicBezTo>
                    <a:pt x="75207" y="49380"/>
                    <a:pt x="75968" y="49315"/>
                    <a:pt x="76700" y="49180"/>
                  </a:cubicBezTo>
                  <a:cubicBezTo>
                    <a:pt x="82819" y="47650"/>
                    <a:pt x="83584" y="39236"/>
                    <a:pt x="83584" y="39236"/>
                  </a:cubicBezTo>
                  <a:cubicBezTo>
                    <a:pt x="83584" y="39236"/>
                    <a:pt x="87409" y="41898"/>
                    <a:pt x="93528" y="41898"/>
                  </a:cubicBezTo>
                  <a:cubicBezTo>
                    <a:pt x="93709" y="41910"/>
                    <a:pt x="93884" y="41916"/>
                    <a:pt x="94054" y="41916"/>
                  </a:cubicBezTo>
                  <a:cubicBezTo>
                    <a:pt x="99602" y="41916"/>
                    <a:pt x="98882" y="35779"/>
                    <a:pt x="98882" y="35779"/>
                  </a:cubicBezTo>
                  <a:lnTo>
                    <a:pt x="98882" y="35779"/>
                  </a:lnTo>
                  <a:cubicBezTo>
                    <a:pt x="99031" y="35805"/>
                    <a:pt x="99188" y="35818"/>
                    <a:pt x="99351" y="35818"/>
                  </a:cubicBezTo>
                  <a:cubicBezTo>
                    <a:pt x="101692" y="35818"/>
                    <a:pt x="105196" y="33163"/>
                    <a:pt x="102707" y="28528"/>
                  </a:cubicBezTo>
                  <a:cubicBezTo>
                    <a:pt x="101498" y="26288"/>
                    <a:pt x="99832" y="25671"/>
                    <a:pt x="98364" y="25671"/>
                  </a:cubicBezTo>
                  <a:cubicBezTo>
                    <a:pt x="96562" y="25671"/>
                    <a:pt x="95058" y="26600"/>
                    <a:pt x="95058" y="26600"/>
                  </a:cubicBezTo>
                  <a:cubicBezTo>
                    <a:pt x="93910" y="23541"/>
                    <a:pt x="91807" y="22776"/>
                    <a:pt x="89990" y="22776"/>
                  </a:cubicBezTo>
                  <a:cubicBezTo>
                    <a:pt x="88174" y="22776"/>
                    <a:pt x="86644" y="23541"/>
                    <a:pt x="86644" y="23541"/>
                  </a:cubicBezTo>
                  <a:cubicBezTo>
                    <a:pt x="85300" y="19742"/>
                    <a:pt x="82382" y="18955"/>
                    <a:pt x="80195" y="18955"/>
                  </a:cubicBezTo>
                  <a:cubicBezTo>
                    <a:pt x="78647" y="18955"/>
                    <a:pt x="77465" y="19349"/>
                    <a:pt x="77465" y="19349"/>
                  </a:cubicBezTo>
                  <a:cubicBezTo>
                    <a:pt x="77465" y="19349"/>
                    <a:pt x="80127" y="10537"/>
                    <a:pt x="69418" y="7111"/>
                  </a:cubicBezTo>
                  <a:cubicBezTo>
                    <a:pt x="67444" y="6473"/>
                    <a:pt x="65692" y="6214"/>
                    <a:pt x="64146" y="6214"/>
                  </a:cubicBezTo>
                  <a:cubicBezTo>
                    <a:pt x="57307" y="6214"/>
                    <a:pt x="54518" y="11302"/>
                    <a:pt x="54518" y="11302"/>
                  </a:cubicBezTo>
                  <a:cubicBezTo>
                    <a:pt x="53309" y="8211"/>
                    <a:pt x="51100" y="7359"/>
                    <a:pt x="49034" y="7359"/>
                  </a:cubicBezTo>
                  <a:cubicBezTo>
                    <a:pt x="46498" y="7359"/>
                    <a:pt x="44177" y="8641"/>
                    <a:pt x="44177" y="8641"/>
                  </a:cubicBezTo>
                  <a:cubicBezTo>
                    <a:pt x="44177" y="4779"/>
                    <a:pt x="40049" y="0"/>
                    <a:pt x="3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6786536" y="989637"/>
              <a:ext cx="1872919" cy="659644"/>
            </a:xfrm>
            <a:custGeom>
              <a:avLst/>
              <a:gdLst/>
              <a:ahLst/>
              <a:cxnLst/>
              <a:rect l="l" t="t" r="r" b="b"/>
              <a:pathLst>
                <a:path w="104852" h="36929" extrusionOk="0">
                  <a:moveTo>
                    <a:pt x="12284" y="1"/>
                  </a:moveTo>
                  <a:cubicBezTo>
                    <a:pt x="11310" y="1"/>
                    <a:pt x="10317" y="315"/>
                    <a:pt x="9390" y="1146"/>
                  </a:cubicBezTo>
                  <a:cubicBezTo>
                    <a:pt x="5565" y="4971"/>
                    <a:pt x="8625" y="10723"/>
                    <a:pt x="8625" y="10723"/>
                  </a:cubicBezTo>
                  <a:cubicBezTo>
                    <a:pt x="8218" y="10660"/>
                    <a:pt x="7820" y="10631"/>
                    <a:pt x="7432" y="10631"/>
                  </a:cubicBezTo>
                  <a:cubicBezTo>
                    <a:pt x="3055" y="10631"/>
                    <a:pt x="0" y="14369"/>
                    <a:pt x="2108" y="16842"/>
                  </a:cubicBezTo>
                  <a:cubicBezTo>
                    <a:pt x="3065" y="17981"/>
                    <a:pt x="4679" y="18268"/>
                    <a:pt x="6062" y="18268"/>
                  </a:cubicBezTo>
                  <a:cubicBezTo>
                    <a:pt x="7462" y="18268"/>
                    <a:pt x="8625" y="17974"/>
                    <a:pt x="8625" y="17974"/>
                  </a:cubicBezTo>
                  <a:lnTo>
                    <a:pt x="8625" y="17974"/>
                  </a:lnTo>
                  <a:cubicBezTo>
                    <a:pt x="8625" y="17974"/>
                    <a:pt x="6330" y="21798"/>
                    <a:pt x="10919" y="24093"/>
                  </a:cubicBezTo>
                  <a:cubicBezTo>
                    <a:pt x="12322" y="24916"/>
                    <a:pt x="13616" y="25201"/>
                    <a:pt x="14736" y="25201"/>
                  </a:cubicBezTo>
                  <a:cubicBezTo>
                    <a:pt x="17283" y="25201"/>
                    <a:pt x="18936" y="23726"/>
                    <a:pt x="18936" y="23726"/>
                  </a:cubicBezTo>
                  <a:cubicBezTo>
                    <a:pt x="19700" y="28682"/>
                    <a:pt x="24688" y="35964"/>
                    <a:pt x="34631" y="35964"/>
                  </a:cubicBezTo>
                  <a:cubicBezTo>
                    <a:pt x="44575" y="35964"/>
                    <a:pt x="49531" y="26020"/>
                    <a:pt x="49531" y="26020"/>
                  </a:cubicBezTo>
                  <a:cubicBezTo>
                    <a:pt x="49531" y="26020"/>
                    <a:pt x="50296" y="30610"/>
                    <a:pt x="54518" y="31742"/>
                  </a:cubicBezTo>
                  <a:cubicBezTo>
                    <a:pt x="54979" y="31819"/>
                    <a:pt x="55417" y="31853"/>
                    <a:pt x="55831" y="31853"/>
                  </a:cubicBezTo>
                  <a:cubicBezTo>
                    <a:pt x="59545" y="31853"/>
                    <a:pt x="61402" y="29080"/>
                    <a:pt x="61402" y="29080"/>
                  </a:cubicBezTo>
                  <a:cubicBezTo>
                    <a:pt x="62399" y="33443"/>
                    <a:pt x="68753" y="36929"/>
                    <a:pt x="74435" y="36929"/>
                  </a:cubicBezTo>
                  <a:cubicBezTo>
                    <a:pt x="75207" y="36929"/>
                    <a:pt x="75968" y="36864"/>
                    <a:pt x="76700" y="36729"/>
                  </a:cubicBezTo>
                  <a:cubicBezTo>
                    <a:pt x="82819" y="35199"/>
                    <a:pt x="83584" y="26785"/>
                    <a:pt x="83584" y="26785"/>
                  </a:cubicBezTo>
                  <a:cubicBezTo>
                    <a:pt x="83584" y="26785"/>
                    <a:pt x="87409" y="29447"/>
                    <a:pt x="93528" y="29447"/>
                  </a:cubicBezTo>
                  <a:cubicBezTo>
                    <a:pt x="93709" y="29459"/>
                    <a:pt x="93884" y="29465"/>
                    <a:pt x="94054" y="29465"/>
                  </a:cubicBezTo>
                  <a:cubicBezTo>
                    <a:pt x="99602" y="29465"/>
                    <a:pt x="98882" y="23328"/>
                    <a:pt x="98882" y="23328"/>
                  </a:cubicBezTo>
                  <a:lnTo>
                    <a:pt x="98882" y="23328"/>
                  </a:lnTo>
                  <a:cubicBezTo>
                    <a:pt x="99032" y="23354"/>
                    <a:pt x="99188" y="23367"/>
                    <a:pt x="99348" y="23367"/>
                  </a:cubicBezTo>
                  <a:cubicBezTo>
                    <a:pt x="101649" y="23367"/>
                    <a:pt x="104852" y="20734"/>
                    <a:pt x="102707" y="16444"/>
                  </a:cubicBezTo>
                  <a:cubicBezTo>
                    <a:pt x="101258" y="15764"/>
                    <a:pt x="99925" y="15500"/>
                    <a:pt x="98727" y="15500"/>
                  </a:cubicBezTo>
                  <a:cubicBezTo>
                    <a:pt x="94534" y="15500"/>
                    <a:pt x="91998" y="18739"/>
                    <a:pt x="91998" y="18739"/>
                  </a:cubicBezTo>
                  <a:cubicBezTo>
                    <a:pt x="91998" y="18739"/>
                    <a:pt x="91600" y="16842"/>
                    <a:pt x="88541" y="16077"/>
                  </a:cubicBezTo>
                  <a:cubicBezTo>
                    <a:pt x="88160" y="15968"/>
                    <a:pt x="87788" y="15921"/>
                    <a:pt x="87428" y="15921"/>
                  </a:cubicBezTo>
                  <a:cubicBezTo>
                    <a:pt x="85270" y="15921"/>
                    <a:pt x="83584" y="17607"/>
                    <a:pt x="83584" y="17607"/>
                  </a:cubicBezTo>
                  <a:cubicBezTo>
                    <a:pt x="83584" y="17607"/>
                    <a:pt x="81425" y="13606"/>
                    <a:pt x="78776" y="13606"/>
                  </a:cubicBezTo>
                  <a:cubicBezTo>
                    <a:pt x="78467" y="13606"/>
                    <a:pt x="78152" y="13661"/>
                    <a:pt x="77832" y="13782"/>
                  </a:cubicBezTo>
                  <a:cubicBezTo>
                    <a:pt x="74773" y="14547"/>
                    <a:pt x="72876" y="16077"/>
                    <a:pt x="72876" y="16077"/>
                  </a:cubicBezTo>
                  <a:cubicBezTo>
                    <a:pt x="72876" y="16077"/>
                    <a:pt x="73641" y="7663"/>
                    <a:pt x="67124" y="4971"/>
                  </a:cubicBezTo>
                  <a:cubicBezTo>
                    <a:pt x="65751" y="4407"/>
                    <a:pt x="64411" y="4185"/>
                    <a:pt x="63151" y="4185"/>
                  </a:cubicBezTo>
                  <a:cubicBezTo>
                    <a:pt x="58460" y="4185"/>
                    <a:pt x="54885" y="7265"/>
                    <a:pt x="54885" y="7265"/>
                  </a:cubicBezTo>
                  <a:cubicBezTo>
                    <a:pt x="53317" y="4245"/>
                    <a:pt x="51669" y="3212"/>
                    <a:pt x="50149" y="3212"/>
                  </a:cubicBezTo>
                  <a:cubicBezTo>
                    <a:pt x="46865" y="3212"/>
                    <a:pt x="44177" y="8030"/>
                    <a:pt x="44177" y="8030"/>
                  </a:cubicBezTo>
                  <a:cubicBezTo>
                    <a:pt x="43137" y="7099"/>
                    <a:pt x="42154" y="6759"/>
                    <a:pt x="41274" y="6759"/>
                  </a:cubicBezTo>
                  <a:cubicBezTo>
                    <a:pt x="38915" y="6759"/>
                    <a:pt x="37293" y="9193"/>
                    <a:pt x="37293" y="9193"/>
                  </a:cubicBezTo>
                  <a:cubicBezTo>
                    <a:pt x="37293" y="9193"/>
                    <a:pt x="35551" y="1099"/>
                    <a:pt x="29345" y="1099"/>
                  </a:cubicBezTo>
                  <a:cubicBezTo>
                    <a:pt x="29076" y="1099"/>
                    <a:pt x="28798" y="1114"/>
                    <a:pt x="28512" y="1146"/>
                  </a:cubicBezTo>
                  <a:cubicBezTo>
                    <a:pt x="21628" y="1911"/>
                    <a:pt x="20098" y="8428"/>
                    <a:pt x="20098" y="8428"/>
                  </a:cubicBezTo>
                  <a:cubicBezTo>
                    <a:pt x="20465" y="5735"/>
                    <a:pt x="18171" y="3074"/>
                    <a:pt x="18171" y="3074"/>
                  </a:cubicBezTo>
                  <a:cubicBezTo>
                    <a:pt x="18171" y="3074"/>
                    <a:pt x="15326" y="1"/>
                    <a:pt x="12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6810526" y="1235818"/>
              <a:ext cx="1836908" cy="413463"/>
            </a:xfrm>
            <a:custGeom>
              <a:avLst/>
              <a:gdLst/>
              <a:ahLst/>
              <a:cxnLst/>
              <a:rect l="l" t="t" r="r" b="b"/>
              <a:pathLst>
                <a:path w="102836" h="23147" extrusionOk="0">
                  <a:moveTo>
                    <a:pt x="10708" y="0"/>
                  </a:moveTo>
                  <a:lnTo>
                    <a:pt x="10708" y="0"/>
                  </a:lnTo>
                  <a:cubicBezTo>
                    <a:pt x="7995" y="1574"/>
                    <a:pt x="5688" y="2089"/>
                    <a:pt x="3699" y="2089"/>
                  </a:cubicBezTo>
                  <a:cubicBezTo>
                    <a:pt x="2324" y="2089"/>
                    <a:pt x="1101" y="1843"/>
                    <a:pt x="0" y="1530"/>
                  </a:cubicBezTo>
                  <a:lnTo>
                    <a:pt x="0" y="1530"/>
                  </a:lnTo>
                  <a:cubicBezTo>
                    <a:pt x="0" y="1897"/>
                    <a:pt x="398" y="2662"/>
                    <a:pt x="765" y="3060"/>
                  </a:cubicBezTo>
                  <a:cubicBezTo>
                    <a:pt x="1722" y="4199"/>
                    <a:pt x="3336" y="4486"/>
                    <a:pt x="4719" y="4486"/>
                  </a:cubicBezTo>
                  <a:cubicBezTo>
                    <a:pt x="6119" y="4486"/>
                    <a:pt x="7282" y="4192"/>
                    <a:pt x="7282" y="4192"/>
                  </a:cubicBezTo>
                  <a:lnTo>
                    <a:pt x="7282" y="4192"/>
                  </a:lnTo>
                  <a:cubicBezTo>
                    <a:pt x="7282" y="4192"/>
                    <a:pt x="4987" y="8016"/>
                    <a:pt x="9576" y="10311"/>
                  </a:cubicBezTo>
                  <a:cubicBezTo>
                    <a:pt x="10979" y="11134"/>
                    <a:pt x="12273" y="11419"/>
                    <a:pt x="13393" y="11419"/>
                  </a:cubicBezTo>
                  <a:cubicBezTo>
                    <a:pt x="15940" y="11419"/>
                    <a:pt x="17593" y="9944"/>
                    <a:pt x="17593" y="9944"/>
                  </a:cubicBezTo>
                  <a:cubicBezTo>
                    <a:pt x="18357" y="14900"/>
                    <a:pt x="23345" y="22182"/>
                    <a:pt x="33288" y="22182"/>
                  </a:cubicBezTo>
                  <a:cubicBezTo>
                    <a:pt x="43232" y="22182"/>
                    <a:pt x="48188" y="12238"/>
                    <a:pt x="48188" y="12238"/>
                  </a:cubicBezTo>
                  <a:cubicBezTo>
                    <a:pt x="48188" y="12238"/>
                    <a:pt x="48953" y="16828"/>
                    <a:pt x="53175" y="17960"/>
                  </a:cubicBezTo>
                  <a:cubicBezTo>
                    <a:pt x="53636" y="18037"/>
                    <a:pt x="54074" y="18071"/>
                    <a:pt x="54488" y="18071"/>
                  </a:cubicBezTo>
                  <a:cubicBezTo>
                    <a:pt x="58202" y="18071"/>
                    <a:pt x="60059" y="15298"/>
                    <a:pt x="60059" y="15298"/>
                  </a:cubicBezTo>
                  <a:cubicBezTo>
                    <a:pt x="61056" y="19661"/>
                    <a:pt x="67410" y="23147"/>
                    <a:pt x="73092" y="23147"/>
                  </a:cubicBezTo>
                  <a:cubicBezTo>
                    <a:pt x="73864" y="23147"/>
                    <a:pt x="74625" y="23082"/>
                    <a:pt x="75357" y="22947"/>
                  </a:cubicBezTo>
                  <a:cubicBezTo>
                    <a:pt x="81476" y="21417"/>
                    <a:pt x="82241" y="13003"/>
                    <a:pt x="82241" y="13003"/>
                  </a:cubicBezTo>
                  <a:cubicBezTo>
                    <a:pt x="82241" y="13003"/>
                    <a:pt x="86066" y="15665"/>
                    <a:pt x="92185" y="15665"/>
                  </a:cubicBezTo>
                  <a:cubicBezTo>
                    <a:pt x="92366" y="15677"/>
                    <a:pt x="92541" y="15683"/>
                    <a:pt x="92711" y="15683"/>
                  </a:cubicBezTo>
                  <a:cubicBezTo>
                    <a:pt x="98259" y="15683"/>
                    <a:pt x="97539" y="9546"/>
                    <a:pt x="97539" y="9546"/>
                  </a:cubicBezTo>
                  <a:lnTo>
                    <a:pt x="97539" y="9546"/>
                  </a:lnTo>
                  <a:cubicBezTo>
                    <a:pt x="97681" y="9576"/>
                    <a:pt x="97833" y="9591"/>
                    <a:pt x="97990" y="9591"/>
                  </a:cubicBezTo>
                  <a:cubicBezTo>
                    <a:pt x="99931" y="9591"/>
                    <a:pt x="102836" y="7362"/>
                    <a:pt x="102128" y="3825"/>
                  </a:cubicBezTo>
                  <a:lnTo>
                    <a:pt x="102128" y="3825"/>
                  </a:lnTo>
                  <a:cubicBezTo>
                    <a:pt x="100638" y="6546"/>
                    <a:pt x="98504" y="7023"/>
                    <a:pt x="97189" y="7023"/>
                  </a:cubicBezTo>
                  <a:cubicBezTo>
                    <a:pt x="96480" y="7023"/>
                    <a:pt x="96009" y="6884"/>
                    <a:pt x="96009" y="6884"/>
                  </a:cubicBezTo>
                  <a:cubicBezTo>
                    <a:pt x="96009" y="6884"/>
                    <a:pt x="96009" y="10709"/>
                    <a:pt x="89890" y="11473"/>
                  </a:cubicBezTo>
                  <a:cubicBezTo>
                    <a:pt x="89480" y="11528"/>
                    <a:pt x="89083" y="11553"/>
                    <a:pt x="88697" y="11553"/>
                  </a:cubicBezTo>
                  <a:cubicBezTo>
                    <a:pt x="83667" y="11553"/>
                    <a:pt x="80711" y="7251"/>
                    <a:pt x="80711" y="7251"/>
                  </a:cubicBezTo>
                  <a:cubicBezTo>
                    <a:pt x="80711" y="7251"/>
                    <a:pt x="78417" y="16063"/>
                    <a:pt x="70768" y="16828"/>
                  </a:cubicBezTo>
                  <a:cubicBezTo>
                    <a:pt x="70450" y="16860"/>
                    <a:pt x="70143" y="16875"/>
                    <a:pt x="69849" y="16875"/>
                  </a:cubicBezTo>
                  <a:cubicBezTo>
                    <a:pt x="63057" y="16875"/>
                    <a:pt x="62354" y="8781"/>
                    <a:pt x="62354" y="8781"/>
                  </a:cubicBezTo>
                  <a:cubicBezTo>
                    <a:pt x="62354" y="8781"/>
                    <a:pt x="61589" y="12238"/>
                    <a:pt x="55837" y="13003"/>
                  </a:cubicBezTo>
                  <a:cubicBezTo>
                    <a:pt x="55468" y="13081"/>
                    <a:pt x="55110" y="13118"/>
                    <a:pt x="54763" y="13118"/>
                  </a:cubicBezTo>
                  <a:cubicBezTo>
                    <a:pt x="50076" y="13118"/>
                    <a:pt x="47423" y="6486"/>
                    <a:pt x="47423" y="6486"/>
                  </a:cubicBezTo>
                  <a:cubicBezTo>
                    <a:pt x="47423" y="6486"/>
                    <a:pt x="44761" y="15298"/>
                    <a:pt x="32523" y="15665"/>
                  </a:cubicBezTo>
                  <a:cubicBezTo>
                    <a:pt x="32321" y="15671"/>
                    <a:pt x="32123" y="15675"/>
                    <a:pt x="31927" y="15675"/>
                  </a:cubicBezTo>
                  <a:cubicBezTo>
                    <a:pt x="19912" y="15675"/>
                    <a:pt x="20652" y="3825"/>
                    <a:pt x="20652" y="3825"/>
                  </a:cubicBezTo>
                  <a:lnTo>
                    <a:pt x="20652" y="3825"/>
                  </a:lnTo>
                  <a:cubicBezTo>
                    <a:pt x="20652" y="3825"/>
                    <a:pt x="18756" y="6985"/>
                    <a:pt x="14687" y="6985"/>
                  </a:cubicBezTo>
                  <a:cubicBezTo>
                    <a:pt x="14280" y="6985"/>
                    <a:pt x="13852" y="6954"/>
                    <a:pt x="13401" y="6884"/>
                  </a:cubicBezTo>
                  <a:cubicBezTo>
                    <a:pt x="8414" y="6119"/>
                    <a:pt x="10708" y="0"/>
                    <a:pt x="10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7083768" y="1235818"/>
              <a:ext cx="218637" cy="90045"/>
            </a:xfrm>
            <a:custGeom>
              <a:avLst/>
              <a:gdLst/>
              <a:ahLst/>
              <a:cxnLst/>
              <a:rect l="l" t="t" r="r" b="b"/>
              <a:pathLst>
                <a:path w="12240" h="5041" extrusionOk="0">
                  <a:moveTo>
                    <a:pt x="1" y="0"/>
                  </a:moveTo>
                  <a:cubicBezTo>
                    <a:pt x="1" y="0"/>
                    <a:pt x="2529" y="5040"/>
                    <a:pt x="6601" y="5040"/>
                  </a:cubicBezTo>
                  <a:cubicBezTo>
                    <a:pt x="8249" y="5040"/>
                    <a:pt x="10150" y="4215"/>
                    <a:pt x="12239" y="1897"/>
                  </a:cubicBezTo>
                  <a:lnTo>
                    <a:pt x="12239" y="1897"/>
                  </a:lnTo>
                  <a:cubicBezTo>
                    <a:pt x="12239" y="1897"/>
                    <a:pt x="10605" y="2831"/>
                    <a:pt x="7981" y="2831"/>
                  </a:cubicBezTo>
                  <a:cubicBezTo>
                    <a:pt x="5856" y="2831"/>
                    <a:pt x="3082" y="2218"/>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7835244" y="1290459"/>
              <a:ext cx="204954" cy="106925"/>
            </a:xfrm>
            <a:custGeom>
              <a:avLst/>
              <a:gdLst/>
              <a:ahLst/>
              <a:cxnLst/>
              <a:rect l="l" t="t" r="r" b="b"/>
              <a:pathLst>
                <a:path w="11474" h="5986" extrusionOk="0">
                  <a:moveTo>
                    <a:pt x="398" y="1"/>
                  </a:moveTo>
                  <a:cubicBezTo>
                    <a:pt x="398" y="1"/>
                    <a:pt x="0" y="4957"/>
                    <a:pt x="4589" y="5722"/>
                  </a:cubicBezTo>
                  <a:cubicBezTo>
                    <a:pt x="5322" y="5908"/>
                    <a:pt x="5996" y="5986"/>
                    <a:pt x="6612" y="5986"/>
                  </a:cubicBezTo>
                  <a:cubicBezTo>
                    <a:pt x="9853" y="5986"/>
                    <a:pt x="11473" y="3825"/>
                    <a:pt x="11473" y="3825"/>
                  </a:cubicBezTo>
                  <a:lnTo>
                    <a:pt x="11473" y="3825"/>
                  </a:lnTo>
                  <a:cubicBezTo>
                    <a:pt x="11473" y="3825"/>
                    <a:pt x="10037" y="4503"/>
                    <a:pt x="8038" y="4503"/>
                  </a:cubicBezTo>
                  <a:cubicBezTo>
                    <a:pt x="5789" y="4503"/>
                    <a:pt x="2827" y="3645"/>
                    <a:pt x="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4"/>
          <p:cNvGrpSpPr/>
          <p:nvPr/>
        </p:nvGrpSpPr>
        <p:grpSpPr>
          <a:xfrm>
            <a:off x="1285094" y="1664391"/>
            <a:ext cx="673712" cy="558212"/>
            <a:chOff x="2263800" y="1550400"/>
            <a:chExt cx="527450" cy="437025"/>
          </a:xfrm>
        </p:grpSpPr>
        <p:sp>
          <p:nvSpPr>
            <p:cNvPr id="477" name="Google Shape;477;p34"/>
            <p:cNvSpPr/>
            <p:nvPr/>
          </p:nvSpPr>
          <p:spPr>
            <a:xfrm>
              <a:off x="2263800" y="1550400"/>
              <a:ext cx="527450" cy="437025"/>
            </a:xfrm>
            <a:custGeom>
              <a:avLst/>
              <a:gdLst/>
              <a:ahLst/>
              <a:cxnLst/>
              <a:rect l="l" t="t" r="r" b="b"/>
              <a:pathLst>
                <a:path w="21098" h="17481" extrusionOk="0">
                  <a:moveTo>
                    <a:pt x="10486" y="1"/>
                  </a:moveTo>
                  <a:cubicBezTo>
                    <a:pt x="7718" y="1"/>
                    <a:pt x="5065" y="840"/>
                    <a:pt x="3135" y="2171"/>
                  </a:cubicBezTo>
                  <a:cubicBezTo>
                    <a:pt x="1081" y="3618"/>
                    <a:pt x="0" y="5547"/>
                    <a:pt x="0" y="7593"/>
                  </a:cubicBezTo>
                  <a:cubicBezTo>
                    <a:pt x="0" y="10004"/>
                    <a:pt x="1563" y="12300"/>
                    <a:pt x="4216" y="13747"/>
                  </a:cubicBezTo>
                  <a:lnTo>
                    <a:pt x="4216" y="17480"/>
                  </a:lnTo>
                  <a:lnTo>
                    <a:pt x="8557" y="14953"/>
                  </a:lnTo>
                  <a:cubicBezTo>
                    <a:pt x="9165" y="15069"/>
                    <a:pt x="9888" y="15194"/>
                    <a:pt x="10486" y="15194"/>
                  </a:cubicBezTo>
                  <a:cubicBezTo>
                    <a:pt x="13264" y="15194"/>
                    <a:pt x="15917" y="14345"/>
                    <a:pt x="17846" y="13024"/>
                  </a:cubicBezTo>
                  <a:cubicBezTo>
                    <a:pt x="19892" y="11577"/>
                    <a:pt x="21097" y="9647"/>
                    <a:pt x="21097" y="7593"/>
                  </a:cubicBezTo>
                  <a:cubicBezTo>
                    <a:pt x="21097" y="5547"/>
                    <a:pt x="19892" y="3618"/>
                    <a:pt x="17846" y="2171"/>
                  </a:cubicBezTo>
                  <a:cubicBezTo>
                    <a:pt x="15917" y="840"/>
                    <a:pt x="13264" y="1"/>
                    <a:pt x="104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2525950" y="1550400"/>
              <a:ext cx="265300" cy="379850"/>
            </a:xfrm>
            <a:custGeom>
              <a:avLst/>
              <a:gdLst/>
              <a:ahLst/>
              <a:cxnLst/>
              <a:rect l="l" t="t" r="r" b="b"/>
              <a:pathLst>
                <a:path w="10612" h="15194" extrusionOk="0">
                  <a:moveTo>
                    <a:pt x="0" y="1"/>
                  </a:moveTo>
                  <a:lnTo>
                    <a:pt x="0" y="15194"/>
                  </a:lnTo>
                  <a:cubicBezTo>
                    <a:pt x="2778" y="15194"/>
                    <a:pt x="5431" y="14345"/>
                    <a:pt x="7360" y="13024"/>
                  </a:cubicBezTo>
                  <a:cubicBezTo>
                    <a:pt x="9406" y="11577"/>
                    <a:pt x="10611" y="9647"/>
                    <a:pt x="10611" y="7593"/>
                  </a:cubicBezTo>
                  <a:cubicBezTo>
                    <a:pt x="10611" y="5547"/>
                    <a:pt x="9406" y="3618"/>
                    <a:pt x="7360" y="2171"/>
                  </a:cubicBezTo>
                  <a:cubicBezTo>
                    <a:pt x="5431" y="840"/>
                    <a:pt x="2778"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2405350" y="1691975"/>
              <a:ext cx="120625" cy="150750"/>
            </a:xfrm>
            <a:custGeom>
              <a:avLst/>
              <a:gdLst/>
              <a:ahLst/>
              <a:cxnLst/>
              <a:rect l="l" t="t" r="r" b="b"/>
              <a:pathLst>
                <a:path w="4825" h="6030" extrusionOk="0">
                  <a:moveTo>
                    <a:pt x="367" y="0"/>
                  </a:moveTo>
                  <a:lnTo>
                    <a:pt x="367" y="1206"/>
                  </a:lnTo>
                  <a:lnTo>
                    <a:pt x="2779" y="1206"/>
                  </a:lnTo>
                  <a:lnTo>
                    <a:pt x="1" y="6029"/>
                  </a:lnTo>
                  <a:lnTo>
                    <a:pt x="4583" y="6029"/>
                  </a:lnTo>
                  <a:lnTo>
                    <a:pt x="4583" y="4823"/>
                  </a:lnTo>
                  <a:lnTo>
                    <a:pt x="2171" y="4823"/>
                  </a:lnTo>
                  <a:lnTo>
                    <a:pt x="4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2535100" y="1625650"/>
              <a:ext cx="108550" cy="126625"/>
            </a:xfrm>
            <a:custGeom>
              <a:avLst/>
              <a:gdLst/>
              <a:ahLst/>
              <a:cxnLst/>
              <a:rect l="l" t="t" r="r" b="b"/>
              <a:pathLst>
                <a:path w="4342" h="5065" extrusionOk="0">
                  <a:moveTo>
                    <a:pt x="483" y="0"/>
                  </a:moveTo>
                  <a:lnTo>
                    <a:pt x="483" y="1206"/>
                  </a:lnTo>
                  <a:lnTo>
                    <a:pt x="2171" y="1206"/>
                  </a:lnTo>
                  <a:lnTo>
                    <a:pt x="1" y="5065"/>
                  </a:lnTo>
                  <a:lnTo>
                    <a:pt x="3859" y="5065"/>
                  </a:lnTo>
                  <a:lnTo>
                    <a:pt x="3859" y="3859"/>
                  </a:lnTo>
                  <a:lnTo>
                    <a:pt x="2171" y="3859"/>
                  </a:lnTo>
                  <a:lnTo>
                    <a:pt x="4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4"/>
          <p:cNvSpPr/>
          <p:nvPr/>
        </p:nvSpPr>
        <p:spPr>
          <a:xfrm rot="9263976">
            <a:off x="4094751" y="4643934"/>
            <a:ext cx="250840" cy="249307"/>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 name="Google Shape;482;p34"/>
          <p:cNvGrpSpPr/>
          <p:nvPr/>
        </p:nvGrpSpPr>
        <p:grpSpPr>
          <a:xfrm>
            <a:off x="-122762" y="2168005"/>
            <a:ext cx="1913026" cy="3111562"/>
            <a:chOff x="311350" y="2202355"/>
            <a:chExt cx="1913026" cy="3111562"/>
          </a:xfrm>
        </p:grpSpPr>
        <p:sp>
          <p:nvSpPr>
            <p:cNvPr id="483" name="Google Shape;483;p34"/>
            <p:cNvSpPr/>
            <p:nvPr/>
          </p:nvSpPr>
          <p:spPr>
            <a:xfrm>
              <a:off x="1782417" y="4099918"/>
              <a:ext cx="392307" cy="1176849"/>
            </a:xfrm>
            <a:custGeom>
              <a:avLst/>
              <a:gdLst/>
              <a:ahLst/>
              <a:cxnLst/>
              <a:rect l="l" t="t" r="r" b="b"/>
              <a:pathLst>
                <a:path w="10999" h="32995" extrusionOk="0">
                  <a:moveTo>
                    <a:pt x="10082" y="0"/>
                  </a:moveTo>
                  <a:lnTo>
                    <a:pt x="1" y="4143"/>
                  </a:lnTo>
                  <a:cubicBezTo>
                    <a:pt x="1834" y="12831"/>
                    <a:pt x="2310" y="24306"/>
                    <a:pt x="2310" y="32994"/>
                  </a:cubicBezTo>
                  <a:lnTo>
                    <a:pt x="9166" y="32994"/>
                  </a:lnTo>
                  <a:cubicBezTo>
                    <a:pt x="9642" y="24306"/>
                    <a:pt x="10999" y="10082"/>
                    <a:pt x="10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361036" y="4067210"/>
              <a:ext cx="392307" cy="1242228"/>
            </a:xfrm>
            <a:custGeom>
              <a:avLst/>
              <a:gdLst/>
              <a:ahLst/>
              <a:cxnLst/>
              <a:rect l="l" t="t" r="r" b="b"/>
              <a:pathLst>
                <a:path w="10999" h="34828" extrusionOk="0">
                  <a:moveTo>
                    <a:pt x="441" y="1"/>
                  </a:moveTo>
                  <a:cubicBezTo>
                    <a:pt x="1" y="10082"/>
                    <a:pt x="1357" y="26139"/>
                    <a:pt x="1834" y="34828"/>
                  </a:cubicBezTo>
                  <a:lnTo>
                    <a:pt x="8689" y="34828"/>
                  </a:lnTo>
                  <a:cubicBezTo>
                    <a:pt x="8689" y="26139"/>
                    <a:pt x="9166" y="14665"/>
                    <a:pt x="10999" y="5976"/>
                  </a:cubicBezTo>
                  <a:lnTo>
                    <a:pt x="4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311350" y="3537711"/>
              <a:ext cx="1913026" cy="1776206"/>
            </a:xfrm>
            <a:custGeom>
              <a:avLst/>
              <a:gdLst/>
              <a:ahLst/>
              <a:cxnLst/>
              <a:rect l="l" t="t" r="r" b="b"/>
              <a:pathLst>
                <a:path w="53635" h="49799" extrusionOk="0">
                  <a:moveTo>
                    <a:pt x="32162" y="0"/>
                  </a:moveTo>
                  <a:cubicBezTo>
                    <a:pt x="31055" y="0"/>
                    <a:pt x="29954" y="54"/>
                    <a:pt x="28889" y="182"/>
                  </a:cubicBezTo>
                  <a:lnTo>
                    <a:pt x="15141" y="182"/>
                  </a:lnTo>
                  <a:cubicBezTo>
                    <a:pt x="10999" y="1098"/>
                    <a:pt x="7333" y="4324"/>
                    <a:pt x="5060" y="7514"/>
                  </a:cubicBezTo>
                  <a:cubicBezTo>
                    <a:pt x="3227" y="9823"/>
                    <a:pt x="2310" y="12573"/>
                    <a:pt x="917" y="14846"/>
                  </a:cubicBezTo>
                  <a:lnTo>
                    <a:pt x="1" y="27237"/>
                  </a:lnTo>
                  <a:lnTo>
                    <a:pt x="5976" y="28153"/>
                  </a:lnTo>
                  <a:cubicBezTo>
                    <a:pt x="8249" y="35485"/>
                    <a:pt x="8249" y="37758"/>
                    <a:pt x="8726" y="40984"/>
                  </a:cubicBezTo>
                  <a:cubicBezTo>
                    <a:pt x="9499" y="48312"/>
                    <a:pt x="13192" y="49799"/>
                    <a:pt x="22028" y="49799"/>
                  </a:cubicBezTo>
                  <a:cubicBezTo>
                    <a:pt x="23669" y="49799"/>
                    <a:pt x="25486" y="49748"/>
                    <a:pt x="27496" y="49673"/>
                  </a:cubicBezTo>
                  <a:cubicBezTo>
                    <a:pt x="35305" y="49233"/>
                    <a:pt x="43553" y="47400"/>
                    <a:pt x="43553" y="45567"/>
                  </a:cubicBezTo>
                  <a:cubicBezTo>
                    <a:pt x="43553" y="45567"/>
                    <a:pt x="44470" y="41424"/>
                    <a:pt x="44910" y="39151"/>
                  </a:cubicBezTo>
                  <a:cubicBezTo>
                    <a:pt x="45826" y="34569"/>
                    <a:pt x="47659" y="28593"/>
                    <a:pt x="49052" y="24487"/>
                  </a:cubicBezTo>
                  <a:lnTo>
                    <a:pt x="53635" y="24011"/>
                  </a:lnTo>
                  <a:cubicBezTo>
                    <a:pt x="51802" y="17595"/>
                    <a:pt x="50409" y="9823"/>
                    <a:pt x="48136" y="7074"/>
                  </a:cubicBezTo>
                  <a:cubicBezTo>
                    <a:pt x="45826" y="3408"/>
                    <a:pt x="43993" y="1575"/>
                    <a:pt x="39887" y="658"/>
                  </a:cubicBezTo>
                  <a:cubicBezTo>
                    <a:pt x="37598" y="320"/>
                    <a:pt x="34866" y="0"/>
                    <a:pt x="321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769010" y="3332332"/>
              <a:ext cx="997727" cy="406431"/>
            </a:xfrm>
            <a:custGeom>
              <a:avLst/>
              <a:gdLst/>
              <a:ahLst/>
              <a:cxnLst/>
              <a:rect l="l" t="t" r="r" b="b"/>
              <a:pathLst>
                <a:path w="27973" h="11395" extrusionOk="0">
                  <a:moveTo>
                    <a:pt x="10082" y="1"/>
                  </a:moveTo>
                  <a:cubicBezTo>
                    <a:pt x="9642" y="1357"/>
                    <a:pt x="9166" y="3667"/>
                    <a:pt x="8726" y="5940"/>
                  </a:cubicBezTo>
                  <a:lnTo>
                    <a:pt x="2310" y="5940"/>
                  </a:lnTo>
                  <a:lnTo>
                    <a:pt x="1" y="6856"/>
                  </a:lnTo>
                  <a:cubicBezTo>
                    <a:pt x="4081" y="9851"/>
                    <a:pt x="9112" y="11394"/>
                    <a:pt x="14158" y="11394"/>
                  </a:cubicBezTo>
                  <a:cubicBezTo>
                    <a:pt x="17636" y="11394"/>
                    <a:pt x="21121" y="10661"/>
                    <a:pt x="24307" y="9166"/>
                  </a:cubicBezTo>
                  <a:cubicBezTo>
                    <a:pt x="25663" y="8689"/>
                    <a:pt x="26580" y="7773"/>
                    <a:pt x="27973" y="6856"/>
                  </a:cubicBezTo>
                  <a:cubicBezTo>
                    <a:pt x="27973" y="6856"/>
                    <a:pt x="26140" y="5940"/>
                    <a:pt x="20164" y="5940"/>
                  </a:cubicBezTo>
                  <a:cubicBezTo>
                    <a:pt x="19724" y="5500"/>
                    <a:pt x="19247" y="5500"/>
                    <a:pt x="19247" y="5500"/>
                  </a:cubicBezTo>
                  <a:cubicBezTo>
                    <a:pt x="18331" y="3667"/>
                    <a:pt x="17891" y="1357"/>
                    <a:pt x="17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769010" y="2268163"/>
              <a:ext cx="980714" cy="1135368"/>
            </a:xfrm>
            <a:custGeom>
              <a:avLst/>
              <a:gdLst/>
              <a:ahLst/>
              <a:cxnLst/>
              <a:rect l="l" t="t" r="r" b="b"/>
              <a:pathLst>
                <a:path w="27496" h="31832" extrusionOk="0">
                  <a:moveTo>
                    <a:pt x="11541" y="1"/>
                  </a:moveTo>
                  <a:cubicBezTo>
                    <a:pt x="9144" y="1"/>
                    <a:pt x="2417" y="614"/>
                    <a:pt x="917" y="7363"/>
                  </a:cubicBezTo>
                  <a:cubicBezTo>
                    <a:pt x="1" y="11945"/>
                    <a:pt x="917" y="19277"/>
                    <a:pt x="2310" y="22943"/>
                  </a:cubicBezTo>
                  <a:cubicBezTo>
                    <a:pt x="2750" y="24777"/>
                    <a:pt x="3227" y="26170"/>
                    <a:pt x="4143" y="27526"/>
                  </a:cubicBezTo>
                  <a:cubicBezTo>
                    <a:pt x="6979" y="30834"/>
                    <a:pt x="10301" y="31832"/>
                    <a:pt x="13231" y="31832"/>
                  </a:cubicBezTo>
                  <a:cubicBezTo>
                    <a:pt x="15985" y="31832"/>
                    <a:pt x="18392" y="30950"/>
                    <a:pt x="19724" y="30276"/>
                  </a:cubicBezTo>
                  <a:cubicBezTo>
                    <a:pt x="21557" y="29359"/>
                    <a:pt x="22913" y="28003"/>
                    <a:pt x="23830" y="26170"/>
                  </a:cubicBezTo>
                  <a:cubicBezTo>
                    <a:pt x="26140" y="21110"/>
                    <a:pt x="27056" y="16088"/>
                    <a:pt x="26140" y="10589"/>
                  </a:cubicBezTo>
                  <a:cubicBezTo>
                    <a:pt x="26140" y="10589"/>
                    <a:pt x="27496" y="31"/>
                    <a:pt x="12392" y="31"/>
                  </a:cubicBezTo>
                  <a:cubicBezTo>
                    <a:pt x="12392" y="31"/>
                    <a:pt x="12073" y="1"/>
                    <a:pt x="115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1684365" y="2743909"/>
              <a:ext cx="98086" cy="179158"/>
            </a:xfrm>
            <a:custGeom>
              <a:avLst/>
              <a:gdLst/>
              <a:ahLst/>
              <a:cxnLst/>
              <a:rect l="l" t="t" r="r" b="b"/>
              <a:pathLst>
                <a:path w="2750" h="5023" extrusionOk="0">
                  <a:moveTo>
                    <a:pt x="1393" y="1"/>
                  </a:moveTo>
                  <a:lnTo>
                    <a:pt x="477" y="917"/>
                  </a:lnTo>
                  <a:lnTo>
                    <a:pt x="0" y="4583"/>
                  </a:lnTo>
                  <a:cubicBezTo>
                    <a:pt x="477" y="5023"/>
                    <a:pt x="1393" y="5023"/>
                    <a:pt x="1833" y="5023"/>
                  </a:cubicBezTo>
                  <a:cubicBezTo>
                    <a:pt x="2310" y="4583"/>
                    <a:pt x="2310" y="4106"/>
                    <a:pt x="2310" y="3190"/>
                  </a:cubicBezTo>
                  <a:cubicBezTo>
                    <a:pt x="2750" y="2750"/>
                    <a:pt x="2750" y="2273"/>
                    <a:pt x="2750" y="1834"/>
                  </a:cubicBezTo>
                  <a:cubicBezTo>
                    <a:pt x="2750" y="1357"/>
                    <a:pt x="2750" y="917"/>
                    <a:pt x="2310" y="440"/>
                  </a:cubicBezTo>
                  <a:cubicBezTo>
                    <a:pt x="1833" y="440"/>
                    <a:pt x="1393" y="1"/>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736338" y="2743909"/>
              <a:ext cx="98086" cy="179158"/>
            </a:xfrm>
            <a:custGeom>
              <a:avLst/>
              <a:gdLst/>
              <a:ahLst/>
              <a:cxnLst/>
              <a:rect l="l" t="t" r="r" b="b"/>
              <a:pathLst>
                <a:path w="2750" h="5023" extrusionOk="0">
                  <a:moveTo>
                    <a:pt x="1393" y="1"/>
                  </a:moveTo>
                  <a:cubicBezTo>
                    <a:pt x="917" y="1"/>
                    <a:pt x="477" y="440"/>
                    <a:pt x="0" y="440"/>
                  </a:cubicBezTo>
                  <a:lnTo>
                    <a:pt x="0" y="1834"/>
                  </a:lnTo>
                  <a:lnTo>
                    <a:pt x="0" y="3190"/>
                  </a:lnTo>
                  <a:cubicBezTo>
                    <a:pt x="0" y="4106"/>
                    <a:pt x="477" y="4583"/>
                    <a:pt x="917" y="5023"/>
                  </a:cubicBezTo>
                  <a:cubicBezTo>
                    <a:pt x="1393" y="5023"/>
                    <a:pt x="1833" y="5023"/>
                    <a:pt x="2310" y="4583"/>
                  </a:cubicBezTo>
                  <a:cubicBezTo>
                    <a:pt x="2310" y="4583"/>
                    <a:pt x="2750" y="2750"/>
                    <a:pt x="1833" y="917"/>
                  </a:cubicBezTo>
                  <a:cubicBezTo>
                    <a:pt x="1833" y="917"/>
                    <a:pt x="1833" y="440"/>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661327" y="2202355"/>
              <a:ext cx="1088394" cy="574282"/>
            </a:xfrm>
            <a:custGeom>
              <a:avLst/>
              <a:gdLst/>
              <a:ahLst/>
              <a:cxnLst/>
              <a:rect l="l" t="t" r="r" b="b"/>
              <a:pathLst>
                <a:path w="30515" h="16101" extrusionOk="0">
                  <a:moveTo>
                    <a:pt x="16510" y="0"/>
                  </a:moveTo>
                  <a:cubicBezTo>
                    <a:pt x="0" y="0"/>
                    <a:pt x="2622" y="13436"/>
                    <a:pt x="3936" y="16100"/>
                  </a:cubicBezTo>
                  <a:cubicBezTo>
                    <a:pt x="6246" y="15184"/>
                    <a:pt x="6686" y="12874"/>
                    <a:pt x="8519" y="11517"/>
                  </a:cubicBezTo>
                  <a:lnTo>
                    <a:pt x="8519" y="11517"/>
                  </a:lnTo>
                  <a:cubicBezTo>
                    <a:pt x="8079" y="12434"/>
                    <a:pt x="8079" y="13350"/>
                    <a:pt x="7602" y="13790"/>
                  </a:cubicBezTo>
                  <a:cubicBezTo>
                    <a:pt x="10352" y="13790"/>
                    <a:pt x="13578" y="12874"/>
                    <a:pt x="15851" y="11517"/>
                  </a:cubicBezTo>
                  <a:cubicBezTo>
                    <a:pt x="18161" y="9684"/>
                    <a:pt x="19994" y="7375"/>
                    <a:pt x="20433" y="5102"/>
                  </a:cubicBezTo>
                  <a:cubicBezTo>
                    <a:pt x="21350" y="7375"/>
                    <a:pt x="22266" y="10124"/>
                    <a:pt x="24099" y="12434"/>
                  </a:cubicBezTo>
                  <a:cubicBezTo>
                    <a:pt x="25016" y="13350"/>
                    <a:pt x="26409" y="14707"/>
                    <a:pt x="27765" y="15623"/>
                  </a:cubicBezTo>
                  <a:cubicBezTo>
                    <a:pt x="28242" y="15623"/>
                    <a:pt x="29159" y="16100"/>
                    <a:pt x="29599" y="16100"/>
                  </a:cubicBezTo>
                  <a:cubicBezTo>
                    <a:pt x="30515" y="15623"/>
                    <a:pt x="30515" y="14267"/>
                    <a:pt x="30515" y="13790"/>
                  </a:cubicBezTo>
                  <a:cubicBezTo>
                    <a:pt x="30515" y="3269"/>
                    <a:pt x="24576" y="43"/>
                    <a:pt x="18161" y="43"/>
                  </a:cubicBezTo>
                  <a:cubicBezTo>
                    <a:pt x="17590" y="14"/>
                    <a:pt x="17040" y="0"/>
                    <a:pt x="165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769010" y="2776617"/>
              <a:ext cx="32743" cy="113779"/>
            </a:xfrm>
            <a:custGeom>
              <a:avLst/>
              <a:gdLst/>
              <a:ahLst/>
              <a:cxnLst/>
              <a:rect l="l" t="t" r="r" b="b"/>
              <a:pathLst>
                <a:path w="918" h="3190" extrusionOk="0">
                  <a:moveTo>
                    <a:pt x="1" y="0"/>
                  </a:moveTo>
                  <a:lnTo>
                    <a:pt x="1" y="0"/>
                  </a:lnTo>
                  <a:cubicBezTo>
                    <a:pt x="477" y="917"/>
                    <a:pt x="917" y="2273"/>
                    <a:pt x="477" y="3189"/>
                  </a:cubicBezTo>
                  <a:lnTo>
                    <a:pt x="917" y="3189"/>
                  </a:lnTo>
                  <a:cubicBezTo>
                    <a:pt x="917" y="2273"/>
                    <a:pt x="917" y="91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769010" y="2824984"/>
              <a:ext cx="32743" cy="49720"/>
            </a:xfrm>
            <a:custGeom>
              <a:avLst/>
              <a:gdLst/>
              <a:ahLst/>
              <a:cxnLst/>
              <a:rect l="l" t="t" r="r" b="b"/>
              <a:pathLst>
                <a:path w="918" h="1394" extrusionOk="0">
                  <a:moveTo>
                    <a:pt x="477" y="0"/>
                  </a:moveTo>
                  <a:cubicBezTo>
                    <a:pt x="1" y="477"/>
                    <a:pt x="1" y="917"/>
                    <a:pt x="1" y="1394"/>
                  </a:cubicBezTo>
                  <a:cubicBezTo>
                    <a:pt x="1" y="917"/>
                    <a:pt x="477" y="477"/>
                    <a:pt x="917" y="477"/>
                  </a:cubicBezTo>
                  <a:cubicBezTo>
                    <a:pt x="917" y="477"/>
                    <a:pt x="917"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1701343" y="2776617"/>
              <a:ext cx="48401" cy="113779"/>
            </a:xfrm>
            <a:custGeom>
              <a:avLst/>
              <a:gdLst/>
              <a:ahLst/>
              <a:cxnLst/>
              <a:rect l="l" t="t" r="r" b="b"/>
              <a:pathLst>
                <a:path w="1357" h="3190" extrusionOk="0">
                  <a:moveTo>
                    <a:pt x="917" y="0"/>
                  </a:moveTo>
                  <a:cubicBezTo>
                    <a:pt x="441" y="917"/>
                    <a:pt x="1" y="2273"/>
                    <a:pt x="441" y="3189"/>
                  </a:cubicBezTo>
                  <a:cubicBezTo>
                    <a:pt x="441" y="2273"/>
                    <a:pt x="441" y="1356"/>
                    <a:pt x="917" y="440"/>
                  </a:cubicBezTo>
                  <a:cubicBezTo>
                    <a:pt x="1357" y="0"/>
                    <a:pt x="917"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1701343" y="2841997"/>
              <a:ext cx="48401" cy="32707"/>
            </a:xfrm>
            <a:custGeom>
              <a:avLst/>
              <a:gdLst/>
              <a:ahLst/>
              <a:cxnLst/>
              <a:rect l="l" t="t" r="r" b="b"/>
              <a:pathLst>
                <a:path w="1357" h="917" extrusionOk="0">
                  <a:moveTo>
                    <a:pt x="441" y="0"/>
                  </a:moveTo>
                  <a:cubicBezTo>
                    <a:pt x="1" y="0"/>
                    <a:pt x="917" y="440"/>
                    <a:pt x="917" y="440"/>
                  </a:cubicBezTo>
                  <a:cubicBezTo>
                    <a:pt x="917" y="440"/>
                    <a:pt x="917" y="917"/>
                    <a:pt x="1357" y="917"/>
                  </a:cubicBezTo>
                  <a:cubicBezTo>
                    <a:pt x="1357" y="440"/>
                    <a:pt x="917"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1226670" y="2874670"/>
              <a:ext cx="49720" cy="186256"/>
            </a:xfrm>
            <a:custGeom>
              <a:avLst/>
              <a:gdLst/>
              <a:ahLst/>
              <a:cxnLst/>
              <a:rect l="l" t="t" r="r" b="b"/>
              <a:pathLst>
                <a:path w="1394" h="5222" extrusionOk="0">
                  <a:moveTo>
                    <a:pt x="478" y="1"/>
                  </a:moveTo>
                  <a:lnTo>
                    <a:pt x="478" y="1357"/>
                  </a:lnTo>
                  <a:cubicBezTo>
                    <a:pt x="478" y="1834"/>
                    <a:pt x="917" y="3190"/>
                    <a:pt x="917" y="3667"/>
                  </a:cubicBezTo>
                  <a:lnTo>
                    <a:pt x="917" y="4583"/>
                  </a:lnTo>
                  <a:cubicBezTo>
                    <a:pt x="917" y="4583"/>
                    <a:pt x="478" y="4583"/>
                    <a:pt x="1" y="5023"/>
                  </a:cubicBezTo>
                  <a:cubicBezTo>
                    <a:pt x="142" y="5164"/>
                    <a:pt x="321" y="5221"/>
                    <a:pt x="503" y="5221"/>
                  </a:cubicBezTo>
                  <a:cubicBezTo>
                    <a:pt x="939" y="5221"/>
                    <a:pt x="1394" y="4893"/>
                    <a:pt x="1394" y="4583"/>
                  </a:cubicBezTo>
                  <a:cubicBezTo>
                    <a:pt x="1394" y="2750"/>
                    <a:pt x="917" y="1357"/>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1472531" y="2841997"/>
              <a:ext cx="130793" cy="65414"/>
            </a:xfrm>
            <a:custGeom>
              <a:avLst/>
              <a:gdLst/>
              <a:ahLst/>
              <a:cxnLst/>
              <a:rect l="l" t="t" r="r" b="b"/>
              <a:pathLst>
                <a:path w="3667" h="1834" extrusionOk="0">
                  <a:moveTo>
                    <a:pt x="440" y="0"/>
                  </a:moveTo>
                  <a:cubicBezTo>
                    <a:pt x="0" y="0"/>
                    <a:pt x="0" y="440"/>
                    <a:pt x="0" y="440"/>
                  </a:cubicBezTo>
                  <a:cubicBezTo>
                    <a:pt x="440" y="1356"/>
                    <a:pt x="1356" y="1833"/>
                    <a:pt x="2273" y="1833"/>
                  </a:cubicBezTo>
                  <a:cubicBezTo>
                    <a:pt x="3666" y="917"/>
                    <a:pt x="917"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1422809" y="2955744"/>
              <a:ext cx="147806" cy="45298"/>
            </a:xfrm>
            <a:custGeom>
              <a:avLst/>
              <a:gdLst/>
              <a:ahLst/>
              <a:cxnLst/>
              <a:rect l="l" t="t" r="r" b="b"/>
              <a:pathLst>
                <a:path w="4144" h="1270" extrusionOk="0">
                  <a:moveTo>
                    <a:pt x="1" y="0"/>
                  </a:moveTo>
                  <a:cubicBezTo>
                    <a:pt x="462" y="923"/>
                    <a:pt x="1156" y="1270"/>
                    <a:pt x="1909" y="1270"/>
                  </a:cubicBezTo>
                  <a:cubicBezTo>
                    <a:pt x="2651" y="1270"/>
                    <a:pt x="3452" y="932"/>
                    <a:pt x="4144" y="477"/>
                  </a:cubicBezTo>
                  <a:cubicBezTo>
                    <a:pt x="4144" y="0"/>
                    <a:pt x="3667" y="0"/>
                    <a:pt x="3667" y="0"/>
                  </a:cubicBezTo>
                  <a:cubicBezTo>
                    <a:pt x="3209" y="459"/>
                    <a:pt x="2640" y="688"/>
                    <a:pt x="2072" y="688"/>
                  </a:cubicBezTo>
                  <a:cubicBezTo>
                    <a:pt x="1504" y="688"/>
                    <a:pt x="936" y="459"/>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949456" y="2841997"/>
              <a:ext cx="113815" cy="65414"/>
            </a:xfrm>
            <a:custGeom>
              <a:avLst/>
              <a:gdLst/>
              <a:ahLst/>
              <a:cxnLst/>
              <a:rect l="l" t="t" r="r" b="b"/>
              <a:pathLst>
                <a:path w="3191" h="1834" extrusionOk="0">
                  <a:moveTo>
                    <a:pt x="2274" y="0"/>
                  </a:moveTo>
                  <a:cubicBezTo>
                    <a:pt x="1834" y="0"/>
                    <a:pt x="1834" y="440"/>
                    <a:pt x="1357" y="440"/>
                  </a:cubicBezTo>
                  <a:cubicBezTo>
                    <a:pt x="917" y="440"/>
                    <a:pt x="1" y="917"/>
                    <a:pt x="1" y="1356"/>
                  </a:cubicBezTo>
                  <a:cubicBezTo>
                    <a:pt x="1" y="1356"/>
                    <a:pt x="1" y="1833"/>
                    <a:pt x="441" y="1833"/>
                  </a:cubicBezTo>
                  <a:cubicBezTo>
                    <a:pt x="1357" y="1833"/>
                    <a:pt x="2274" y="1356"/>
                    <a:pt x="2750" y="917"/>
                  </a:cubicBezTo>
                  <a:cubicBezTo>
                    <a:pt x="3190" y="440"/>
                    <a:pt x="27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954699" y="2955744"/>
              <a:ext cx="141243" cy="47723"/>
            </a:xfrm>
            <a:custGeom>
              <a:avLst/>
              <a:gdLst/>
              <a:ahLst/>
              <a:cxnLst/>
              <a:rect l="l" t="t" r="r" b="b"/>
              <a:pathLst>
                <a:path w="3960" h="1338" extrusionOk="0">
                  <a:moveTo>
                    <a:pt x="196" y="265"/>
                  </a:moveTo>
                  <a:cubicBezTo>
                    <a:pt x="98" y="265"/>
                    <a:pt x="1" y="477"/>
                    <a:pt x="294" y="477"/>
                  </a:cubicBezTo>
                  <a:cubicBezTo>
                    <a:pt x="294" y="318"/>
                    <a:pt x="245" y="265"/>
                    <a:pt x="196" y="265"/>
                  </a:cubicBezTo>
                  <a:close/>
                  <a:moveTo>
                    <a:pt x="3520" y="0"/>
                  </a:moveTo>
                  <a:cubicBezTo>
                    <a:pt x="3282" y="697"/>
                    <a:pt x="2704" y="926"/>
                    <a:pt x="2072" y="926"/>
                  </a:cubicBezTo>
                  <a:cubicBezTo>
                    <a:pt x="1440" y="926"/>
                    <a:pt x="752" y="697"/>
                    <a:pt x="294" y="477"/>
                  </a:cubicBezTo>
                  <a:lnTo>
                    <a:pt x="294" y="477"/>
                  </a:lnTo>
                  <a:cubicBezTo>
                    <a:pt x="795" y="978"/>
                    <a:pt x="1571" y="1337"/>
                    <a:pt x="2321" y="1337"/>
                  </a:cubicBezTo>
                  <a:cubicBezTo>
                    <a:pt x="2942" y="1337"/>
                    <a:pt x="3545" y="1091"/>
                    <a:pt x="3960" y="477"/>
                  </a:cubicBezTo>
                  <a:cubicBezTo>
                    <a:pt x="3960" y="0"/>
                    <a:pt x="3960" y="0"/>
                    <a:pt x="3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1226670" y="3103519"/>
              <a:ext cx="82428" cy="113779"/>
            </a:xfrm>
            <a:custGeom>
              <a:avLst/>
              <a:gdLst/>
              <a:ahLst/>
              <a:cxnLst/>
              <a:rect l="l" t="t" r="r" b="b"/>
              <a:pathLst>
                <a:path w="2311" h="3190" extrusionOk="0">
                  <a:moveTo>
                    <a:pt x="1834" y="0"/>
                  </a:moveTo>
                  <a:cubicBezTo>
                    <a:pt x="917" y="0"/>
                    <a:pt x="478" y="440"/>
                    <a:pt x="478" y="440"/>
                  </a:cubicBezTo>
                  <a:cubicBezTo>
                    <a:pt x="1" y="917"/>
                    <a:pt x="478" y="1357"/>
                    <a:pt x="478" y="1833"/>
                  </a:cubicBezTo>
                  <a:cubicBezTo>
                    <a:pt x="478" y="2273"/>
                    <a:pt x="478" y="2750"/>
                    <a:pt x="917" y="3190"/>
                  </a:cubicBezTo>
                  <a:cubicBezTo>
                    <a:pt x="1834" y="3190"/>
                    <a:pt x="2311" y="2273"/>
                    <a:pt x="2311" y="1833"/>
                  </a:cubicBezTo>
                  <a:cubicBezTo>
                    <a:pt x="2311" y="1357"/>
                    <a:pt x="2311" y="44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Shape 1126"/>
        <p:cNvGrpSpPr/>
        <p:nvPr/>
      </p:nvGrpSpPr>
      <p:grpSpPr>
        <a:xfrm>
          <a:off x="0" y="0"/>
          <a:ext cx="0" cy="0"/>
          <a:chOff x="0" y="0"/>
          <a:chExt cx="0" cy="0"/>
        </a:xfrm>
      </p:grpSpPr>
      <p:sp>
        <p:nvSpPr>
          <p:cNvPr id="1127" name="Google Shape;1127;p46"/>
          <p:cNvSpPr/>
          <p:nvPr/>
        </p:nvSpPr>
        <p:spPr>
          <a:xfrm>
            <a:off x="7168075" y="3430765"/>
            <a:ext cx="1975936" cy="1897781"/>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txBox="1">
            <a:spLocks noGrp="1"/>
          </p:cNvSpPr>
          <p:nvPr>
            <p:ph type="title"/>
          </p:nvPr>
        </p:nvSpPr>
        <p:spPr>
          <a:xfrm>
            <a:off x="257037" y="329191"/>
            <a:ext cx="8290038"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rgbClr val="78907C"/>
                </a:solidFill>
                <a:latin typeface="Arial Black" panose="020B0A04020102020204" pitchFamily="34" charset="0"/>
              </a:rPr>
              <a:t>Decision Tree </a:t>
            </a:r>
            <a:r>
              <a:rPr lang="en" sz="4200" b="1" dirty="0">
                <a:solidFill>
                  <a:schemeClr val="accent1"/>
                </a:solidFill>
                <a:latin typeface="Algerian" panose="04020705040A02060702" pitchFamily="82" charset="0"/>
              </a:rPr>
              <a:t>Classifier</a:t>
            </a:r>
            <a:endParaRPr sz="4200" b="1" dirty="0">
              <a:solidFill>
                <a:schemeClr val="accent1"/>
              </a:solidFill>
              <a:latin typeface="Algerian" panose="04020705040A02060702" pitchFamily="82" charset="0"/>
            </a:endParaRPr>
          </a:p>
        </p:txBody>
      </p:sp>
      <p:sp>
        <p:nvSpPr>
          <p:cNvPr id="1129" name="Google Shape;1129;p46"/>
          <p:cNvSpPr/>
          <p:nvPr/>
        </p:nvSpPr>
        <p:spPr>
          <a:xfrm rot="1387922">
            <a:off x="7068112" y="1040983"/>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rot="-1904894">
            <a:off x="323091" y="327956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rot="-8099224">
            <a:off x="3505502" y="457128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46"/>
          <p:cNvGrpSpPr/>
          <p:nvPr/>
        </p:nvGrpSpPr>
        <p:grpSpPr>
          <a:xfrm>
            <a:off x="7900335" y="2717875"/>
            <a:ext cx="1535586" cy="2687133"/>
            <a:chOff x="7900335" y="2717875"/>
            <a:chExt cx="1535586" cy="2687133"/>
          </a:xfrm>
        </p:grpSpPr>
        <p:grpSp>
          <p:nvGrpSpPr>
            <p:cNvPr id="1186" name="Google Shape;1186;p46"/>
            <p:cNvGrpSpPr/>
            <p:nvPr/>
          </p:nvGrpSpPr>
          <p:grpSpPr>
            <a:xfrm>
              <a:off x="7900335" y="2907357"/>
              <a:ext cx="1535586" cy="2497651"/>
              <a:chOff x="311350" y="2202355"/>
              <a:chExt cx="1913026" cy="3111562"/>
            </a:xfrm>
          </p:grpSpPr>
          <p:sp>
            <p:nvSpPr>
              <p:cNvPr id="1187" name="Google Shape;1187;p46"/>
              <p:cNvSpPr/>
              <p:nvPr/>
            </p:nvSpPr>
            <p:spPr>
              <a:xfrm>
                <a:off x="1782417" y="4099918"/>
                <a:ext cx="392307" cy="1176849"/>
              </a:xfrm>
              <a:custGeom>
                <a:avLst/>
                <a:gdLst/>
                <a:ahLst/>
                <a:cxnLst/>
                <a:rect l="l" t="t" r="r" b="b"/>
                <a:pathLst>
                  <a:path w="10999" h="32995" extrusionOk="0">
                    <a:moveTo>
                      <a:pt x="10082" y="0"/>
                    </a:moveTo>
                    <a:lnTo>
                      <a:pt x="1" y="4143"/>
                    </a:lnTo>
                    <a:cubicBezTo>
                      <a:pt x="1834" y="12831"/>
                      <a:pt x="2310" y="24306"/>
                      <a:pt x="2310" y="32994"/>
                    </a:cubicBezTo>
                    <a:lnTo>
                      <a:pt x="9166" y="32994"/>
                    </a:lnTo>
                    <a:cubicBezTo>
                      <a:pt x="9642" y="24306"/>
                      <a:pt x="10999" y="10082"/>
                      <a:pt x="10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361036" y="4067210"/>
                <a:ext cx="392307" cy="1242228"/>
              </a:xfrm>
              <a:custGeom>
                <a:avLst/>
                <a:gdLst/>
                <a:ahLst/>
                <a:cxnLst/>
                <a:rect l="l" t="t" r="r" b="b"/>
                <a:pathLst>
                  <a:path w="10999" h="34828" extrusionOk="0">
                    <a:moveTo>
                      <a:pt x="441" y="1"/>
                    </a:moveTo>
                    <a:cubicBezTo>
                      <a:pt x="1" y="10082"/>
                      <a:pt x="1357" y="26139"/>
                      <a:pt x="1834" y="34828"/>
                    </a:cubicBezTo>
                    <a:lnTo>
                      <a:pt x="8689" y="34828"/>
                    </a:lnTo>
                    <a:cubicBezTo>
                      <a:pt x="8689" y="26139"/>
                      <a:pt x="9166" y="14665"/>
                      <a:pt x="10999" y="5976"/>
                    </a:cubicBezTo>
                    <a:lnTo>
                      <a:pt x="4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311350" y="3537711"/>
                <a:ext cx="1913026" cy="1776206"/>
              </a:xfrm>
              <a:custGeom>
                <a:avLst/>
                <a:gdLst/>
                <a:ahLst/>
                <a:cxnLst/>
                <a:rect l="l" t="t" r="r" b="b"/>
                <a:pathLst>
                  <a:path w="53635" h="49799" extrusionOk="0">
                    <a:moveTo>
                      <a:pt x="32162" y="0"/>
                    </a:moveTo>
                    <a:cubicBezTo>
                      <a:pt x="31055" y="0"/>
                      <a:pt x="29954" y="54"/>
                      <a:pt x="28889" y="182"/>
                    </a:cubicBezTo>
                    <a:lnTo>
                      <a:pt x="15141" y="182"/>
                    </a:lnTo>
                    <a:cubicBezTo>
                      <a:pt x="10999" y="1098"/>
                      <a:pt x="7333" y="4324"/>
                      <a:pt x="5060" y="7514"/>
                    </a:cubicBezTo>
                    <a:cubicBezTo>
                      <a:pt x="3227" y="9823"/>
                      <a:pt x="2310" y="12573"/>
                      <a:pt x="917" y="14846"/>
                    </a:cubicBezTo>
                    <a:lnTo>
                      <a:pt x="1" y="27237"/>
                    </a:lnTo>
                    <a:lnTo>
                      <a:pt x="5976" y="28153"/>
                    </a:lnTo>
                    <a:cubicBezTo>
                      <a:pt x="8249" y="35485"/>
                      <a:pt x="8249" y="37758"/>
                      <a:pt x="8726" y="40984"/>
                    </a:cubicBezTo>
                    <a:cubicBezTo>
                      <a:pt x="9499" y="48312"/>
                      <a:pt x="13192" y="49799"/>
                      <a:pt x="22028" y="49799"/>
                    </a:cubicBezTo>
                    <a:cubicBezTo>
                      <a:pt x="23669" y="49799"/>
                      <a:pt x="25486" y="49748"/>
                      <a:pt x="27496" y="49673"/>
                    </a:cubicBezTo>
                    <a:cubicBezTo>
                      <a:pt x="35305" y="49233"/>
                      <a:pt x="43553" y="47400"/>
                      <a:pt x="43553" y="45567"/>
                    </a:cubicBezTo>
                    <a:cubicBezTo>
                      <a:pt x="43553" y="45567"/>
                      <a:pt x="44470" y="41424"/>
                      <a:pt x="44910" y="39151"/>
                    </a:cubicBezTo>
                    <a:cubicBezTo>
                      <a:pt x="45826" y="34569"/>
                      <a:pt x="47659" y="28593"/>
                      <a:pt x="49052" y="24487"/>
                    </a:cubicBezTo>
                    <a:lnTo>
                      <a:pt x="53635" y="24011"/>
                    </a:lnTo>
                    <a:cubicBezTo>
                      <a:pt x="51802" y="17595"/>
                      <a:pt x="50409" y="9823"/>
                      <a:pt x="48136" y="7074"/>
                    </a:cubicBezTo>
                    <a:cubicBezTo>
                      <a:pt x="45826" y="3408"/>
                      <a:pt x="43993" y="1575"/>
                      <a:pt x="39887" y="658"/>
                    </a:cubicBezTo>
                    <a:cubicBezTo>
                      <a:pt x="37598" y="320"/>
                      <a:pt x="34866" y="0"/>
                      <a:pt x="32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769010" y="3332332"/>
                <a:ext cx="997727" cy="406431"/>
              </a:xfrm>
              <a:custGeom>
                <a:avLst/>
                <a:gdLst/>
                <a:ahLst/>
                <a:cxnLst/>
                <a:rect l="l" t="t" r="r" b="b"/>
                <a:pathLst>
                  <a:path w="27973" h="11395" extrusionOk="0">
                    <a:moveTo>
                      <a:pt x="10082" y="1"/>
                    </a:moveTo>
                    <a:cubicBezTo>
                      <a:pt x="9642" y="1357"/>
                      <a:pt x="9166" y="3667"/>
                      <a:pt x="8726" y="5940"/>
                    </a:cubicBezTo>
                    <a:lnTo>
                      <a:pt x="2310" y="5940"/>
                    </a:lnTo>
                    <a:lnTo>
                      <a:pt x="1" y="6856"/>
                    </a:lnTo>
                    <a:cubicBezTo>
                      <a:pt x="4081" y="9851"/>
                      <a:pt x="9112" y="11394"/>
                      <a:pt x="14158" y="11394"/>
                    </a:cubicBezTo>
                    <a:cubicBezTo>
                      <a:pt x="17636" y="11394"/>
                      <a:pt x="21121" y="10661"/>
                      <a:pt x="24307" y="9166"/>
                    </a:cubicBezTo>
                    <a:cubicBezTo>
                      <a:pt x="25663" y="8689"/>
                      <a:pt x="26580" y="7773"/>
                      <a:pt x="27973" y="6856"/>
                    </a:cubicBezTo>
                    <a:cubicBezTo>
                      <a:pt x="27973" y="6856"/>
                      <a:pt x="26140" y="5940"/>
                      <a:pt x="20164" y="5940"/>
                    </a:cubicBezTo>
                    <a:cubicBezTo>
                      <a:pt x="19724" y="5500"/>
                      <a:pt x="19247" y="5500"/>
                      <a:pt x="19247" y="5500"/>
                    </a:cubicBezTo>
                    <a:cubicBezTo>
                      <a:pt x="18331" y="3667"/>
                      <a:pt x="17891" y="1357"/>
                      <a:pt x="17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769010" y="2268163"/>
                <a:ext cx="980714" cy="1135368"/>
              </a:xfrm>
              <a:custGeom>
                <a:avLst/>
                <a:gdLst/>
                <a:ahLst/>
                <a:cxnLst/>
                <a:rect l="l" t="t" r="r" b="b"/>
                <a:pathLst>
                  <a:path w="27496" h="31832" extrusionOk="0">
                    <a:moveTo>
                      <a:pt x="11541" y="1"/>
                    </a:moveTo>
                    <a:cubicBezTo>
                      <a:pt x="9144" y="1"/>
                      <a:pt x="2417" y="614"/>
                      <a:pt x="917" y="7363"/>
                    </a:cubicBezTo>
                    <a:cubicBezTo>
                      <a:pt x="1" y="11945"/>
                      <a:pt x="917" y="19277"/>
                      <a:pt x="2310" y="22943"/>
                    </a:cubicBezTo>
                    <a:cubicBezTo>
                      <a:pt x="2750" y="24777"/>
                      <a:pt x="3227" y="26170"/>
                      <a:pt x="4143" y="27526"/>
                    </a:cubicBezTo>
                    <a:cubicBezTo>
                      <a:pt x="6979" y="30834"/>
                      <a:pt x="10301" y="31832"/>
                      <a:pt x="13231" y="31832"/>
                    </a:cubicBezTo>
                    <a:cubicBezTo>
                      <a:pt x="15985" y="31832"/>
                      <a:pt x="18392" y="30950"/>
                      <a:pt x="19724" y="30276"/>
                    </a:cubicBezTo>
                    <a:cubicBezTo>
                      <a:pt x="21557" y="29359"/>
                      <a:pt x="22913" y="28003"/>
                      <a:pt x="23830" y="26170"/>
                    </a:cubicBezTo>
                    <a:cubicBezTo>
                      <a:pt x="26140" y="21110"/>
                      <a:pt x="27056" y="16088"/>
                      <a:pt x="26140" y="10589"/>
                    </a:cubicBezTo>
                    <a:cubicBezTo>
                      <a:pt x="26140" y="10589"/>
                      <a:pt x="27496" y="31"/>
                      <a:pt x="12392" y="31"/>
                    </a:cubicBezTo>
                    <a:cubicBezTo>
                      <a:pt x="12392" y="31"/>
                      <a:pt x="12073" y="1"/>
                      <a:pt x="115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1684365" y="2743909"/>
                <a:ext cx="98086" cy="179158"/>
              </a:xfrm>
              <a:custGeom>
                <a:avLst/>
                <a:gdLst/>
                <a:ahLst/>
                <a:cxnLst/>
                <a:rect l="l" t="t" r="r" b="b"/>
                <a:pathLst>
                  <a:path w="2750" h="5023" extrusionOk="0">
                    <a:moveTo>
                      <a:pt x="1393" y="1"/>
                    </a:moveTo>
                    <a:lnTo>
                      <a:pt x="477" y="917"/>
                    </a:lnTo>
                    <a:lnTo>
                      <a:pt x="0" y="4583"/>
                    </a:lnTo>
                    <a:cubicBezTo>
                      <a:pt x="477" y="5023"/>
                      <a:pt x="1393" y="5023"/>
                      <a:pt x="1833" y="5023"/>
                    </a:cubicBezTo>
                    <a:cubicBezTo>
                      <a:pt x="2310" y="4583"/>
                      <a:pt x="2310" y="4106"/>
                      <a:pt x="2310" y="3190"/>
                    </a:cubicBezTo>
                    <a:cubicBezTo>
                      <a:pt x="2750" y="2750"/>
                      <a:pt x="2750" y="2273"/>
                      <a:pt x="2750" y="1834"/>
                    </a:cubicBezTo>
                    <a:cubicBezTo>
                      <a:pt x="2750" y="1357"/>
                      <a:pt x="2750" y="917"/>
                      <a:pt x="2310" y="440"/>
                    </a:cubicBezTo>
                    <a:cubicBezTo>
                      <a:pt x="1833" y="440"/>
                      <a:pt x="1393" y="1"/>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736338" y="2743909"/>
                <a:ext cx="98086" cy="179158"/>
              </a:xfrm>
              <a:custGeom>
                <a:avLst/>
                <a:gdLst/>
                <a:ahLst/>
                <a:cxnLst/>
                <a:rect l="l" t="t" r="r" b="b"/>
                <a:pathLst>
                  <a:path w="2750" h="5023" extrusionOk="0">
                    <a:moveTo>
                      <a:pt x="1393" y="1"/>
                    </a:moveTo>
                    <a:cubicBezTo>
                      <a:pt x="917" y="1"/>
                      <a:pt x="477" y="440"/>
                      <a:pt x="0" y="440"/>
                    </a:cubicBezTo>
                    <a:lnTo>
                      <a:pt x="0" y="1834"/>
                    </a:lnTo>
                    <a:lnTo>
                      <a:pt x="0" y="3190"/>
                    </a:lnTo>
                    <a:cubicBezTo>
                      <a:pt x="0" y="4106"/>
                      <a:pt x="477" y="4583"/>
                      <a:pt x="917" y="5023"/>
                    </a:cubicBezTo>
                    <a:cubicBezTo>
                      <a:pt x="1393" y="5023"/>
                      <a:pt x="1833" y="5023"/>
                      <a:pt x="2310" y="4583"/>
                    </a:cubicBezTo>
                    <a:cubicBezTo>
                      <a:pt x="2310" y="4583"/>
                      <a:pt x="2750" y="2750"/>
                      <a:pt x="1833" y="917"/>
                    </a:cubicBezTo>
                    <a:cubicBezTo>
                      <a:pt x="1833" y="917"/>
                      <a:pt x="1833" y="440"/>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661327" y="2202355"/>
                <a:ext cx="1088394" cy="574282"/>
              </a:xfrm>
              <a:custGeom>
                <a:avLst/>
                <a:gdLst/>
                <a:ahLst/>
                <a:cxnLst/>
                <a:rect l="l" t="t" r="r" b="b"/>
                <a:pathLst>
                  <a:path w="30515" h="16101" extrusionOk="0">
                    <a:moveTo>
                      <a:pt x="16510" y="0"/>
                    </a:moveTo>
                    <a:cubicBezTo>
                      <a:pt x="0" y="0"/>
                      <a:pt x="2622" y="13436"/>
                      <a:pt x="3936" y="16100"/>
                    </a:cubicBezTo>
                    <a:cubicBezTo>
                      <a:pt x="6246" y="15184"/>
                      <a:pt x="6686" y="12874"/>
                      <a:pt x="8519" y="11517"/>
                    </a:cubicBezTo>
                    <a:lnTo>
                      <a:pt x="8519" y="11517"/>
                    </a:lnTo>
                    <a:cubicBezTo>
                      <a:pt x="8079" y="12434"/>
                      <a:pt x="8079" y="13350"/>
                      <a:pt x="7602" y="13790"/>
                    </a:cubicBezTo>
                    <a:cubicBezTo>
                      <a:pt x="10352" y="13790"/>
                      <a:pt x="13578" y="12874"/>
                      <a:pt x="15851" y="11517"/>
                    </a:cubicBezTo>
                    <a:cubicBezTo>
                      <a:pt x="18161" y="9684"/>
                      <a:pt x="19994" y="7375"/>
                      <a:pt x="20433" y="5102"/>
                    </a:cubicBezTo>
                    <a:cubicBezTo>
                      <a:pt x="21350" y="7375"/>
                      <a:pt x="22266" y="10124"/>
                      <a:pt x="24099" y="12434"/>
                    </a:cubicBezTo>
                    <a:cubicBezTo>
                      <a:pt x="25016" y="13350"/>
                      <a:pt x="26409" y="14707"/>
                      <a:pt x="27765" y="15623"/>
                    </a:cubicBezTo>
                    <a:cubicBezTo>
                      <a:pt x="28242" y="15623"/>
                      <a:pt x="29159" y="16100"/>
                      <a:pt x="29599" y="16100"/>
                    </a:cubicBezTo>
                    <a:cubicBezTo>
                      <a:pt x="30515" y="15623"/>
                      <a:pt x="30515" y="14267"/>
                      <a:pt x="30515" y="13790"/>
                    </a:cubicBezTo>
                    <a:cubicBezTo>
                      <a:pt x="30515" y="3269"/>
                      <a:pt x="24576" y="43"/>
                      <a:pt x="18161" y="43"/>
                    </a:cubicBezTo>
                    <a:cubicBezTo>
                      <a:pt x="17590" y="14"/>
                      <a:pt x="17040" y="0"/>
                      <a:pt x="16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769010" y="2776617"/>
                <a:ext cx="32743" cy="113779"/>
              </a:xfrm>
              <a:custGeom>
                <a:avLst/>
                <a:gdLst/>
                <a:ahLst/>
                <a:cxnLst/>
                <a:rect l="l" t="t" r="r" b="b"/>
                <a:pathLst>
                  <a:path w="918" h="3190" extrusionOk="0">
                    <a:moveTo>
                      <a:pt x="1" y="0"/>
                    </a:moveTo>
                    <a:lnTo>
                      <a:pt x="1" y="0"/>
                    </a:lnTo>
                    <a:cubicBezTo>
                      <a:pt x="477" y="917"/>
                      <a:pt x="917" y="2273"/>
                      <a:pt x="477" y="3189"/>
                    </a:cubicBezTo>
                    <a:lnTo>
                      <a:pt x="917" y="3189"/>
                    </a:lnTo>
                    <a:cubicBezTo>
                      <a:pt x="917" y="2273"/>
                      <a:pt x="917" y="91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769010" y="2824984"/>
                <a:ext cx="32743" cy="49720"/>
              </a:xfrm>
              <a:custGeom>
                <a:avLst/>
                <a:gdLst/>
                <a:ahLst/>
                <a:cxnLst/>
                <a:rect l="l" t="t" r="r" b="b"/>
                <a:pathLst>
                  <a:path w="918" h="1394" extrusionOk="0">
                    <a:moveTo>
                      <a:pt x="477" y="0"/>
                    </a:moveTo>
                    <a:cubicBezTo>
                      <a:pt x="1" y="477"/>
                      <a:pt x="1" y="917"/>
                      <a:pt x="1" y="1394"/>
                    </a:cubicBezTo>
                    <a:cubicBezTo>
                      <a:pt x="1" y="917"/>
                      <a:pt x="477" y="477"/>
                      <a:pt x="917" y="477"/>
                    </a:cubicBezTo>
                    <a:cubicBezTo>
                      <a:pt x="917" y="477"/>
                      <a:pt x="917"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1701343" y="2776617"/>
                <a:ext cx="48401" cy="113779"/>
              </a:xfrm>
              <a:custGeom>
                <a:avLst/>
                <a:gdLst/>
                <a:ahLst/>
                <a:cxnLst/>
                <a:rect l="l" t="t" r="r" b="b"/>
                <a:pathLst>
                  <a:path w="1357" h="3190" extrusionOk="0">
                    <a:moveTo>
                      <a:pt x="917" y="0"/>
                    </a:moveTo>
                    <a:cubicBezTo>
                      <a:pt x="441" y="917"/>
                      <a:pt x="1" y="2273"/>
                      <a:pt x="441" y="3189"/>
                    </a:cubicBezTo>
                    <a:cubicBezTo>
                      <a:pt x="441" y="2273"/>
                      <a:pt x="441" y="1356"/>
                      <a:pt x="917" y="440"/>
                    </a:cubicBezTo>
                    <a:cubicBezTo>
                      <a:pt x="1357" y="0"/>
                      <a:pt x="917"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1701343" y="2841997"/>
                <a:ext cx="48401" cy="32707"/>
              </a:xfrm>
              <a:custGeom>
                <a:avLst/>
                <a:gdLst/>
                <a:ahLst/>
                <a:cxnLst/>
                <a:rect l="l" t="t" r="r" b="b"/>
                <a:pathLst>
                  <a:path w="1357" h="917" extrusionOk="0">
                    <a:moveTo>
                      <a:pt x="441" y="0"/>
                    </a:moveTo>
                    <a:cubicBezTo>
                      <a:pt x="1" y="0"/>
                      <a:pt x="917" y="440"/>
                      <a:pt x="917" y="440"/>
                    </a:cubicBezTo>
                    <a:cubicBezTo>
                      <a:pt x="917" y="440"/>
                      <a:pt x="917" y="917"/>
                      <a:pt x="1357" y="917"/>
                    </a:cubicBezTo>
                    <a:cubicBezTo>
                      <a:pt x="1357" y="440"/>
                      <a:pt x="917"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1226670" y="2874670"/>
                <a:ext cx="49720" cy="186256"/>
              </a:xfrm>
              <a:custGeom>
                <a:avLst/>
                <a:gdLst/>
                <a:ahLst/>
                <a:cxnLst/>
                <a:rect l="l" t="t" r="r" b="b"/>
                <a:pathLst>
                  <a:path w="1394" h="5222" extrusionOk="0">
                    <a:moveTo>
                      <a:pt x="478" y="1"/>
                    </a:moveTo>
                    <a:lnTo>
                      <a:pt x="478" y="1357"/>
                    </a:lnTo>
                    <a:cubicBezTo>
                      <a:pt x="478" y="1834"/>
                      <a:pt x="917" y="3190"/>
                      <a:pt x="917" y="3667"/>
                    </a:cubicBezTo>
                    <a:lnTo>
                      <a:pt x="917" y="4583"/>
                    </a:lnTo>
                    <a:cubicBezTo>
                      <a:pt x="917" y="4583"/>
                      <a:pt x="478" y="4583"/>
                      <a:pt x="1" y="5023"/>
                    </a:cubicBezTo>
                    <a:cubicBezTo>
                      <a:pt x="142" y="5164"/>
                      <a:pt x="321" y="5221"/>
                      <a:pt x="503" y="5221"/>
                    </a:cubicBezTo>
                    <a:cubicBezTo>
                      <a:pt x="939" y="5221"/>
                      <a:pt x="1394" y="4893"/>
                      <a:pt x="1394" y="4583"/>
                    </a:cubicBezTo>
                    <a:cubicBezTo>
                      <a:pt x="1394" y="2750"/>
                      <a:pt x="917" y="1357"/>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1472531" y="2841997"/>
                <a:ext cx="130793" cy="65414"/>
              </a:xfrm>
              <a:custGeom>
                <a:avLst/>
                <a:gdLst/>
                <a:ahLst/>
                <a:cxnLst/>
                <a:rect l="l" t="t" r="r" b="b"/>
                <a:pathLst>
                  <a:path w="3667" h="1834" extrusionOk="0">
                    <a:moveTo>
                      <a:pt x="440" y="0"/>
                    </a:moveTo>
                    <a:cubicBezTo>
                      <a:pt x="0" y="0"/>
                      <a:pt x="0" y="440"/>
                      <a:pt x="0" y="440"/>
                    </a:cubicBezTo>
                    <a:cubicBezTo>
                      <a:pt x="440" y="1356"/>
                      <a:pt x="1356" y="1833"/>
                      <a:pt x="2273" y="1833"/>
                    </a:cubicBezTo>
                    <a:cubicBezTo>
                      <a:pt x="3666" y="917"/>
                      <a:pt x="917"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1422809" y="2955744"/>
                <a:ext cx="147806" cy="45298"/>
              </a:xfrm>
              <a:custGeom>
                <a:avLst/>
                <a:gdLst/>
                <a:ahLst/>
                <a:cxnLst/>
                <a:rect l="l" t="t" r="r" b="b"/>
                <a:pathLst>
                  <a:path w="4144" h="1270" extrusionOk="0">
                    <a:moveTo>
                      <a:pt x="1" y="0"/>
                    </a:moveTo>
                    <a:cubicBezTo>
                      <a:pt x="462" y="923"/>
                      <a:pt x="1156" y="1270"/>
                      <a:pt x="1909" y="1270"/>
                    </a:cubicBezTo>
                    <a:cubicBezTo>
                      <a:pt x="2651" y="1270"/>
                      <a:pt x="3452" y="932"/>
                      <a:pt x="4144" y="477"/>
                    </a:cubicBezTo>
                    <a:cubicBezTo>
                      <a:pt x="4144" y="0"/>
                      <a:pt x="3667" y="0"/>
                      <a:pt x="3667" y="0"/>
                    </a:cubicBezTo>
                    <a:cubicBezTo>
                      <a:pt x="3209" y="459"/>
                      <a:pt x="2640" y="688"/>
                      <a:pt x="2072" y="688"/>
                    </a:cubicBezTo>
                    <a:cubicBezTo>
                      <a:pt x="1504" y="688"/>
                      <a:pt x="936" y="459"/>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949456" y="2841997"/>
                <a:ext cx="113815" cy="65414"/>
              </a:xfrm>
              <a:custGeom>
                <a:avLst/>
                <a:gdLst/>
                <a:ahLst/>
                <a:cxnLst/>
                <a:rect l="l" t="t" r="r" b="b"/>
                <a:pathLst>
                  <a:path w="3191" h="1834" extrusionOk="0">
                    <a:moveTo>
                      <a:pt x="2274" y="0"/>
                    </a:moveTo>
                    <a:cubicBezTo>
                      <a:pt x="1834" y="0"/>
                      <a:pt x="1834" y="440"/>
                      <a:pt x="1357" y="440"/>
                    </a:cubicBezTo>
                    <a:cubicBezTo>
                      <a:pt x="917" y="440"/>
                      <a:pt x="1" y="917"/>
                      <a:pt x="1" y="1356"/>
                    </a:cubicBezTo>
                    <a:cubicBezTo>
                      <a:pt x="1" y="1356"/>
                      <a:pt x="1" y="1833"/>
                      <a:pt x="441" y="1833"/>
                    </a:cubicBezTo>
                    <a:cubicBezTo>
                      <a:pt x="1357" y="1833"/>
                      <a:pt x="2274" y="1356"/>
                      <a:pt x="2750" y="917"/>
                    </a:cubicBezTo>
                    <a:cubicBezTo>
                      <a:pt x="3190" y="440"/>
                      <a:pt x="27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954699" y="2955744"/>
                <a:ext cx="141243" cy="47723"/>
              </a:xfrm>
              <a:custGeom>
                <a:avLst/>
                <a:gdLst/>
                <a:ahLst/>
                <a:cxnLst/>
                <a:rect l="l" t="t" r="r" b="b"/>
                <a:pathLst>
                  <a:path w="3960" h="1338" extrusionOk="0">
                    <a:moveTo>
                      <a:pt x="196" y="265"/>
                    </a:moveTo>
                    <a:cubicBezTo>
                      <a:pt x="98" y="265"/>
                      <a:pt x="1" y="477"/>
                      <a:pt x="294" y="477"/>
                    </a:cubicBezTo>
                    <a:cubicBezTo>
                      <a:pt x="294" y="318"/>
                      <a:pt x="245" y="265"/>
                      <a:pt x="196" y="265"/>
                    </a:cubicBezTo>
                    <a:close/>
                    <a:moveTo>
                      <a:pt x="3520" y="0"/>
                    </a:moveTo>
                    <a:cubicBezTo>
                      <a:pt x="3282" y="697"/>
                      <a:pt x="2704" y="926"/>
                      <a:pt x="2072" y="926"/>
                    </a:cubicBezTo>
                    <a:cubicBezTo>
                      <a:pt x="1440" y="926"/>
                      <a:pt x="752" y="697"/>
                      <a:pt x="294" y="477"/>
                    </a:cubicBezTo>
                    <a:lnTo>
                      <a:pt x="294" y="477"/>
                    </a:lnTo>
                    <a:cubicBezTo>
                      <a:pt x="795" y="978"/>
                      <a:pt x="1571" y="1337"/>
                      <a:pt x="2321" y="1337"/>
                    </a:cubicBezTo>
                    <a:cubicBezTo>
                      <a:pt x="2942" y="1337"/>
                      <a:pt x="3545" y="1091"/>
                      <a:pt x="3960" y="477"/>
                    </a:cubicBezTo>
                    <a:cubicBezTo>
                      <a:pt x="3960" y="0"/>
                      <a:pt x="3960" y="0"/>
                      <a:pt x="3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1226670" y="3103519"/>
                <a:ext cx="82428" cy="113779"/>
              </a:xfrm>
              <a:custGeom>
                <a:avLst/>
                <a:gdLst/>
                <a:ahLst/>
                <a:cxnLst/>
                <a:rect l="l" t="t" r="r" b="b"/>
                <a:pathLst>
                  <a:path w="2311" h="3190" extrusionOk="0">
                    <a:moveTo>
                      <a:pt x="1834" y="0"/>
                    </a:moveTo>
                    <a:cubicBezTo>
                      <a:pt x="917" y="0"/>
                      <a:pt x="478" y="440"/>
                      <a:pt x="478" y="440"/>
                    </a:cubicBezTo>
                    <a:cubicBezTo>
                      <a:pt x="1" y="917"/>
                      <a:pt x="478" y="1357"/>
                      <a:pt x="478" y="1833"/>
                    </a:cubicBezTo>
                    <a:cubicBezTo>
                      <a:pt x="478" y="2273"/>
                      <a:pt x="478" y="2750"/>
                      <a:pt x="917" y="3190"/>
                    </a:cubicBezTo>
                    <a:cubicBezTo>
                      <a:pt x="1834" y="3190"/>
                      <a:pt x="2311" y="2273"/>
                      <a:pt x="2311" y="1833"/>
                    </a:cubicBezTo>
                    <a:cubicBezTo>
                      <a:pt x="2311" y="1357"/>
                      <a:pt x="2311" y="44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6"/>
            <p:cNvSpPr/>
            <p:nvPr/>
          </p:nvSpPr>
          <p:spPr>
            <a:xfrm>
              <a:off x="8547075" y="2717875"/>
              <a:ext cx="242100" cy="24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12448769-83C4-DE36-30F4-C9383DB724FD}"/>
              </a:ext>
            </a:extLst>
          </p:cNvPr>
          <p:cNvSpPr/>
          <p:nvPr/>
        </p:nvSpPr>
        <p:spPr>
          <a:xfrm>
            <a:off x="0" y="1075535"/>
            <a:ext cx="9144000" cy="131913"/>
          </a:xfrm>
          <a:prstGeom prst="rect">
            <a:avLst/>
          </a:prstGeom>
          <a:solidFill>
            <a:schemeClr val="accent4">
              <a:lumMod val="50000"/>
            </a:schemeClr>
          </a:solidFill>
          <a:ln>
            <a:solidFill>
              <a:schemeClr val="accent1">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pic>
        <p:nvPicPr>
          <p:cNvPr id="7" name="Picture 6">
            <a:extLst>
              <a:ext uri="{FF2B5EF4-FFF2-40B4-BE49-F238E27FC236}">
                <a16:creationId xmlns:a16="http://schemas.microsoft.com/office/drawing/2014/main" id="{87C99054-50E5-7D2F-8E61-03282A1D8B63}"/>
              </a:ext>
            </a:extLst>
          </p:cNvPr>
          <p:cNvPicPr>
            <a:picLocks noChangeAspect="1"/>
          </p:cNvPicPr>
          <p:nvPr/>
        </p:nvPicPr>
        <p:blipFill>
          <a:blip r:embed="rId3"/>
          <a:stretch>
            <a:fillRect/>
          </a:stretch>
        </p:blipFill>
        <p:spPr>
          <a:xfrm>
            <a:off x="207939" y="1357173"/>
            <a:ext cx="7973321" cy="1581936"/>
          </a:xfrm>
          <a:prstGeom prst="rect">
            <a:avLst/>
          </a:prstGeom>
        </p:spPr>
      </p:pic>
      <p:sp>
        <p:nvSpPr>
          <p:cNvPr id="10" name="TextBox 9">
            <a:extLst>
              <a:ext uri="{FF2B5EF4-FFF2-40B4-BE49-F238E27FC236}">
                <a16:creationId xmlns:a16="http://schemas.microsoft.com/office/drawing/2014/main" id="{E6053440-52D9-B386-C03D-6469AE9CA051}"/>
              </a:ext>
            </a:extLst>
          </p:cNvPr>
          <p:cNvSpPr txBox="1"/>
          <p:nvPr/>
        </p:nvSpPr>
        <p:spPr>
          <a:xfrm>
            <a:off x="696850" y="3238847"/>
            <a:ext cx="6130101" cy="738664"/>
          </a:xfrm>
          <a:prstGeom prst="rect">
            <a:avLst/>
          </a:prstGeom>
          <a:noFill/>
        </p:spPr>
        <p:txBody>
          <a:bodyPr wrap="square">
            <a:spAutoFit/>
          </a:bodyPr>
          <a:lstStyle/>
          <a:p>
            <a:r>
              <a:rPr lang="en-US" dirty="0">
                <a:solidFill>
                  <a:srgbClr val="78907C"/>
                </a:solidFill>
                <a:latin typeface="Mongolian Baiti" panose="03000500000000000000" pitchFamily="66" charset="0"/>
                <a:cs typeface="Mongolian Baiti" panose="03000500000000000000" pitchFamily="66" charset="0"/>
              </a:rPr>
              <a:t>From the results of the standard deviation of the train and test data, it can be seen that there is a significantly higher difference, namely the test data, but with the addition of training, the standard deviation in the test becomes smaller.</a:t>
            </a:r>
            <a:endParaRPr lang="en-ID" dirty="0">
              <a:solidFill>
                <a:srgbClr val="78907C"/>
              </a:solidFill>
              <a:latin typeface="Mongolian Baiti" panose="03000500000000000000" pitchFamily="66" charset="0"/>
              <a:cs typeface="Mongolian Baiti" panose="03000500000000000000" pitchFamily="66" charset="0"/>
            </a:endParaRPr>
          </a:p>
        </p:txBody>
      </p:sp>
    </p:spTree>
    <p:extLst>
      <p:ext uri="{BB962C8B-B14F-4D97-AF65-F5344CB8AC3E}">
        <p14:creationId xmlns:p14="http://schemas.microsoft.com/office/powerpoint/2010/main" val="1262395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Shape 1126"/>
        <p:cNvGrpSpPr/>
        <p:nvPr/>
      </p:nvGrpSpPr>
      <p:grpSpPr>
        <a:xfrm>
          <a:off x="0" y="0"/>
          <a:ext cx="0" cy="0"/>
          <a:chOff x="0" y="0"/>
          <a:chExt cx="0" cy="0"/>
        </a:xfrm>
      </p:grpSpPr>
      <p:sp>
        <p:nvSpPr>
          <p:cNvPr id="1127" name="Google Shape;1127;p46"/>
          <p:cNvSpPr/>
          <p:nvPr/>
        </p:nvSpPr>
        <p:spPr>
          <a:xfrm>
            <a:off x="7168075" y="3430765"/>
            <a:ext cx="1975936" cy="1897781"/>
          </a:xfrm>
          <a:custGeom>
            <a:avLst/>
            <a:gdLst/>
            <a:ahLst/>
            <a:cxnLst/>
            <a:rect l="l" t="t" r="r" b="b"/>
            <a:pathLst>
              <a:path w="41790" h="37323" extrusionOk="0">
                <a:moveTo>
                  <a:pt x="37096" y="0"/>
                </a:moveTo>
                <a:cubicBezTo>
                  <a:pt x="31740" y="0"/>
                  <a:pt x="22784" y="1328"/>
                  <a:pt x="15545" y="8962"/>
                </a:cubicBezTo>
                <a:cubicBezTo>
                  <a:pt x="5354" y="19759"/>
                  <a:pt x="8584" y="25516"/>
                  <a:pt x="0" y="37322"/>
                </a:cubicBezTo>
                <a:lnTo>
                  <a:pt x="41789" y="37322"/>
                </a:lnTo>
                <a:lnTo>
                  <a:pt x="41789" y="379"/>
                </a:lnTo>
                <a:cubicBezTo>
                  <a:pt x="41789" y="379"/>
                  <a:pt x="39955" y="0"/>
                  <a:pt x="370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6"/>
          <p:cNvSpPr txBox="1">
            <a:spLocks noGrp="1"/>
          </p:cNvSpPr>
          <p:nvPr>
            <p:ph type="title"/>
          </p:nvPr>
        </p:nvSpPr>
        <p:spPr>
          <a:xfrm>
            <a:off x="257037" y="329191"/>
            <a:ext cx="8290038"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a:solidFill>
                  <a:srgbClr val="78907C"/>
                </a:solidFill>
                <a:latin typeface="Arial Black" panose="020B0A04020102020204" pitchFamily="34" charset="0"/>
              </a:rPr>
              <a:t>Decision Tree </a:t>
            </a:r>
            <a:r>
              <a:rPr lang="en" sz="4200" b="1" dirty="0">
                <a:solidFill>
                  <a:schemeClr val="accent1"/>
                </a:solidFill>
                <a:latin typeface="Algerian" panose="04020705040A02060702" pitchFamily="82" charset="0"/>
              </a:rPr>
              <a:t>Classifier</a:t>
            </a:r>
            <a:endParaRPr sz="4200" b="1" dirty="0">
              <a:solidFill>
                <a:schemeClr val="accent1"/>
              </a:solidFill>
              <a:latin typeface="Algerian" panose="04020705040A02060702" pitchFamily="82" charset="0"/>
            </a:endParaRPr>
          </a:p>
        </p:txBody>
      </p:sp>
      <p:sp>
        <p:nvSpPr>
          <p:cNvPr id="1129" name="Google Shape;1129;p46"/>
          <p:cNvSpPr/>
          <p:nvPr/>
        </p:nvSpPr>
        <p:spPr>
          <a:xfrm rot="1387922">
            <a:off x="7068112" y="1040983"/>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6"/>
          <p:cNvSpPr/>
          <p:nvPr/>
        </p:nvSpPr>
        <p:spPr>
          <a:xfrm rot="-1904894">
            <a:off x="323091" y="327956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6"/>
          <p:cNvSpPr/>
          <p:nvPr/>
        </p:nvSpPr>
        <p:spPr>
          <a:xfrm rot="-8099224">
            <a:off x="3505502" y="457128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1185;p46"/>
          <p:cNvGrpSpPr/>
          <p:nvPr/>
        </p:nvGrpSpPr>
        <p:grpSpPr>
          <a:xfrm>
            <a:off x="7900335" y="2717875"/>
            <a:ext cx="1535586" cy="2687133"/>
            <a:chOff x="7900335" y="2717875"/>
            <a:chExt cx="1535586" cy="2687133"/>
          </a:xfrm>
        </p:grpSpPr>
        <p:grpSp>
          <p:nvGrpSpPr>
            <p:cNvPr id="1186" name="Google Shape;1186;p46"/>
            <p:cNvGrpSpPr/>
            <p:nvPr/>
          </p:nvGrpSpPr>
          <p:grpSpPr>
            <a:xfrm>
              <a:off x="7900335" y="2907357"/>
              <a:ext cx="1535586" cy="2497651"/>
              <a:chOff x="311350" y="2202355"/>
              <a:chExt cx="1913026" cy="3111562"/>
            </a:xfrm>
          </p:grpSpPr>
          <p:sp>
            <p:nvSpPr>
              <p:cNvPr id="1187" name="Google Shape;1187;p46"/>
              <p:cNvSpPr/>
              <p:nvPr/>
            </p:nvSpPr>
            <p:spPr>
              <a:xfrm>
                <a:off x="1782417" y="4099918"/>
                <a:ext cx="392307" cy="1176849"/>
              </a:xfrm>
              <a:custGeom>
                <a:avLst/>
                <a:gdLst/>
                <a:ahLst/>
                <a:cxnLst/>
                <a:rect l="l" t="t" r="r" b="b"/>
                <a:pathLst>
                  <a:path w="10999" h="32995" extrusionOk="0">
                    <a:moveTo>
                      <a:pt x="10082" y="0"/>
                    </a:moveTo>
                    <a:lnTo>
                      <a:pt x="1" y="4143"/>
                    </a:lnTo>
                    <a:cubicBezTo>
                      <a:pt x="1834" y="12831"/>
                      <a:pt x="2310" y="24306"/>
                      <a:pt x="2310" y="32994"/>
                    </a:cubicBezTo>
                    <a:lnTo>
                      <a:pt x="9166" y="32994"/>
                    </a:lnTo>
                    <a:cubicBezTo>
                      <a:pt x="9642" y="24306"/>
                      <a:pt x="10999" y="10082"/>
                      <a:pt x="100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6"/>
              <p:cNvSpPr/>
              <p:nvPr/>
            </p:nvSpPr>
            <p:spPr>
              <a:xfrm>
                <a:off x="361036" y="4067210"/>
                <a:ext cx="392307" cy="1242228"/>
              </a:xfrm>
              <a:custGeom>
                <a:avLst/>
                <a:gdLst/>
                <a:ahLst/>
                <a:cxnLst/>
                <a:rect l="l" t="t" r="r" b="b"/>
                <a:pathLst>
                  <a:path w="10999" h="34828" extrusionOk="0">
                    <a:moveTo>
                      <a:pt x="441" y="1"/>
                    </a:moveTo>
                    <a:cubicBezTo>
                      <a:pt x="1" y="10082"/>
                      <a:pt x="1357" y="26139"/>
                      <a:pt x="1834" y="34828"/>
                    </a:cubicBezTo>
                    <a:lnTo>
                      <a:pt x="8689" y="34828"/>
                    </a:lnTo>
                    <a:cubicBezTo>
                      <a:pt x="8689" y="26139"/>
                      <a:pt x="9166" y="14665"/>
                      <a:pt x="10999" y="5976"/>
                    </a:cubicBezTo>
                    <a:lnTo>
                      <a:pt x="4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6"/>
              <p:cNvSpPr/>
              <p:nvPr/>
            </p:nvSpPr>
            <p:spPr>
              <a:xfrm>
                <a:off x="311350" y="3537711"/>
                <a:ext cx="1913026" cy="1776206"/>
              </a:xfrm>
              <a:custGeom>
                <a:avLst/>
                <a:gdLst/>
                <a:ahLst/>
                <a:cxnLst/>
                <a:rect l="l" t="t" r="r" b="b"/>
                <a:pathLst>
                  <a:path w="53635" h="49799" extrusionOk="0">
                    <a:moveTo>
                      <a:pt x="32162" y="0"/>
                    </a:moveTo>
                    <a:cubicBezTo>
                      <a:pt x="31055" y="0"/>
                      <a:pt x="29954" y="54"/>
                      <a:pt x="28889" y="182"/>
                    </a:cubicBezTo>
                    <a:lnTo>
                      <a:pt x="15141" y="182"/>
                    </a:lnTo>
                    <a:cubicBezTo>
                      <a:pt x="10999" y="1098"/>
                      <a:pt x="7333" y="4324"/>
                      <a:pt x="5060" y="7514"/>
                    </a:cubicBezTo>
                    <a:cubicBezTo>
                      <a:pt x="3227" y="9823"/>
                      <a:pt x="2310" y="12573"/>
                      <a:pt x="917" y="14846"/>
                    </a:cubicBezTo>
                    <a:lnTo>
                      <a:pt x="1" y="27237"/>
                    </a:lnTo>
                    <a:lnTo>
                      <a:pt x="5976" y="28153"/>
                    </a:lnTo>
                    <a:cubicBezTo>
                      <a:pt x="8249" y="35485"/>
                      <a:pt x="8249" y="37758"/>
                      <a:pt x="8726" y="40984"/>
                    </a:cubicBezTo>
                    <a:cubicBezTo>
                      <a:pt x="9499" y="48312"/>
                      <a:pt x="13192" y="49799"/>
                      <a:pt x="22028" y="49799"/>
                    </a:cubicBezTo>
                    <a:cubicBezTo>
                      <a:pt x="23669" y="49799"/>
                      <a:pt x="25486" y="49748"/>
                      <a:pt x="27496" y="49673"/>
                    </a:cubicBezTo>
                    <a:cubicBezTo>
                      <a:pt x="35305" y="49233"/>
                      <a:pt x="43553" y="47400"/>
                      <a:pt x="43553" y="45567"/>
                    </a:cubicBezTo>
                    <a:cubicBezTo>
                      <a:pt x="43553" y="45567"/>
                      <a:pt x="44470" y="41424"/>
                      <a:pt x="44910" y="39151"/>
                    </a:cubicBezTo>
                    <a:cubicBezTo>
                      <a:pt x="45826" y="34569"/>
                      <a:pt x="47659" y="28593"/>
                      <a:pt x="49052" y="24487"/>
                    </a:cubicBezTo>
                    <a:lnTo>
                      <a:pt x="53635" y="24011"/>
                    </a:lnTo>
                    <a:cubicBezTo>
                      <a:pt x="51802" y="17595"/>
                      <a:pt x="50409" y="9823"/>
                      <a:pt x="48136" y="7074"/>
                    </a:cubicBezTo>
                    <a:cubicBezTo>
                      <a:pt x="45826" y="3408"/>
                      <a:pt x="43993" y="1575"/>
                      <a:pt x="39887" y="658"/>
                    </a:cubicBezTo>
                    <a:cubicBezTo>
                      <a:pt x="37598" y="320"/>
                      <a:pt x="34866" y="0"/>
                      <a:pt x="32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6"/>
              <p:cNvSpPr/>
              <p:nvPr/>
            </p:nvSpPr>
            <p:spPr>
              <a:xfrm>
                <a:off x="769010" y="3332332"/>
                <a:ext cx="997727" cy="406431"/>
              </a:xfrm>
              <a:custGeom>
                <a:avLst/>
                <a:gdLst/>
                <a:ahLst/>
                <a:cxnLst/>
                <a:rect l="l" t="t" r="r" b="b"/>
                <a:pathLst>
                  <a:path w="27973" h="11395" extrusionOk="0">
                    <a:moveTo>
                      <a:pt x="10082" y="1"/>
                    </a:moveTo>
                    <a:cubicBezTo>
                      <a:pt x="9642" y="1357"/>
                      <a:pt x="9166" y="3667"/>
                      <a:pt x="8726" y="5940"/>
                    </a:cubicBezTo>
                    <a:lnTo>
                      <a:pt x="2310" y="5940"/>
                    </a:lnTo>
                    <a:lnTo>
                      <a:pt x="1" y="6856"/>
                    </a:lnTo>
                    <a:cubicBezTo>
                      <a:pt x="4081" y="9851"/>
                      <a:pt x="9112" y="11394"/>
                      <a:pt x="14158" y="11394"/>
                    </a:cubicBezTo>
                    <a:cubicBezTo>
                      <a:pt x="17636" y="11394"/>
                      <a:pt x="21121" y="10661"/>
                      <a:pt x="24307" y="9166"/>
                    </a:cubicBezTo>
                    <a:cubicBezTo>
                      <a:pt x="25663" y="8689"/>
                      <a:pt x="26580" y="7773"/>
                      <a:pt x="27973" y="6856"/>
                    </a:cubicBezTo>
                    <a:cubicBezTo>
                      <a:pt x="27973" y="6856"/>
                      <a:pt x="26140" y="5940"/>
                      <a:pt x="20164" y="5940"/>
                    </a:cubicBezTo>
                    <a:cubicBezTo>
                      <a:pt x="19724" y="5500"/>
                      <a:pt x="19247" y="5500"/>
                      <a:pt x="19247" y="5500"/>
                    </a:cubicBezTo>
                    <a:cubicBezTo>
                      <a:pt x="18331" y="3667"/>
                      <a:pt x="17891" y="1357"/>
                      <a:pt x="178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6"/>
              <p:cNvSpPr/>
              <p:nvPr/>
            </p:nvSpPr>
            <p:spPr>
              <a:xfrm>
                <a:off x="769010" y="2268163"/>
                <a:ext cx="980714" cy="1135368"/>
              </a:xfrm>
              <a:custGeom>
                <a:avLst/>
                <a:gdLst/>
                <a:ahLst/>
                <a:cxnLst/>
                <a:rect l="l" t="t" r="r" b="b"/>
                <a:pathLst>
                  <a:path w="27496" h="31832" extrusionOk="0">
                    <a:moveTo>
                      <a:pt x="11541" y="1"/>
                    </a:moveTo>
                    <a:cubicBezTo>
                      <a:pt x="9144" y="1"/>
                      <a:pt x="2417" y="614"/>
                      <a:pt x="917" y="7363"/>
                    </a:cubicBezTo>
                    <a:cubicBezTo>
                      <a:pt x="1" y="11945"/>
                      <a:pt x="917" y="19277"/>
                      <a:pt x="2310" y="22943"/>
                    </a:cubicBezTo>
                    <a:cubicBezTo>
                      <a:pt x="2750" y="24777"/>
                      <a:pt x="3227" y="26170"/>
                      <a:pt x="4143" y="27526"/>
                    </a:cubicBezTo>
                    <a:cubicBezTo>
                      <a:pt x="6979" y="30834"/>
                      <a:pt x="10301" y="31832"/>
                      <a:pt x="13231" y="31832"/>
                    </a:cubicBezTo>
                    <a:cubicBezTo>
                      <a:pt x="15985" y="31832"/>
                      <a:pt x="18392" y="30950"/>
                      <a:pt x="19724" y="30276"/>
                    </a:cubicBezTo>
                    <a:cubicBezTo>
                      <a:pt x="21557" y="29359"/>
                      <a:pt x="22913" y="28003"/>
                      <a:pt x="23830" y="26170"/>
                    </a:cubicBezTo>
                    <a:cubicBezTo>
                      <a:pt x="26140" y="21110"/>
                      <a:pt x="27056" y="16088"/>
                      <a:pt x="26140" y="10589"/>
                    </a:cubicBezTo>
                    <a:cubicBezTo>
                      <a:pt x="26140" y="10589"/>
                      <a:pt x="27496" y="31"/>
                      <a:pt x="12392" y="31"/>
                    </a:cubicBezTo>
                    <a:cubicBezTo>
                      <a:pt x="12392" y="31"/>
                      <a:pt x="12073" y="1"/>
                      <a:pt x="115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6"/>
              <p:cNvSpPr/>
              <p:nvPr/>
            </p:nvSpPr>
            <p:spPr>
              <a:xfrm>
                <a:off x="1684365" y="2743909"/>
                <a:ext cx="98086" cy="179158"/>
              </a:xfrm>
              <a:custGeom>
                <a:avLst/>
                <a:gdLst/>
                <a:ahLst/>
                <a:cxnLst/>
                <a:rect l="l" t="t" r="r" b="b"/>
                <a:pathLst>
                  <a:path w="2750" h="5023" extrusionOk="0">
                    <a:moveTo>
                      <a:pt x="1393" y="1"/>
                    </a:moveTo>
                    <a:lnTo>
                      <a:pt x="477" y="917"/>
                    </a:lnTo>
                    <a:lnTo>
                      <a:pt x="0" y="4583"/>
                    </a:lnTo>
                    <a:cubicBezTo>
                      <a:pt x="477" y="5023"/>
                      <a:pt x="1393" y="5023"/>
                      <a:pt x="1833" y="5023"/>
                    </a:cubicBezTo>
                    <a:cubicBezTo>
                      <a:pt x="2310" y="4583"/>
                      <a:pt x="2310" y="4106"/>
                      <a:pt x="2310" y="3190"/>
                    </a:cubicBezTo>
                    <a:cubicBezTo>
                      <a:pt x="2750" y="2750"/>
                      <a:pt x="2750" y="2273"/>
                      <a:pt x="2750" y="1834"/>
                    </a:cubicBezTo>
                    <a:cubicBezTo>
                      <a:pt x="2750" y="1357"/>
                      <a:pt x="2750" y="917"/>
                      <a:pt x="2310" y="440"/>
                    </a:cubicBezTo>
                    <a:cubicBezTo>
                      <a:pt x="1833" y="440"/>
                      <a:pt x="1393" y="1"/>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6"/>
              <p:cNvSpPr/>
              <p:nvPr/>
            </p:nvSpPr>
            <p:spPr>
              <a:xfrm>
                <a:off x="736338" y="2743909"/>
                <a:ext cx="98086" cy="179158"/>
              </a:xfrm>
              <a:custGeom>
                <a:avLst/>
                <a:gdLst/>
                <a:ahLst/>
                <a:cxnLst/>
                <a:rect l="l" t="t" r="r" b="b"/>
                <a:pathLst>
                  <a:path w="2750" h="5023" extrusionOk="0">
                    <a:moveTo>
                      <a:pt x="1393" y="1"/>
                    </a:moveTo>
                    <a:cubicBezTo>
                      <a:pt x="917" y="1"/>
                      <a:pt x="477" y="440"/>
                      <a:pt x="0" y="440"/>
                    </a:cubicBezTo>
                    <a:lnTo>
                      <a:pt x="0" y="1834"/>
                    </a:lnTo>
                    <a:lnTo>
                      <a:pt x="0" y="3190"/>
                    </a:lnTo>
                    <a:cubicBezTo>
                      <a:pt x="0" y="4106"/>
                      <a:pt x="477" y="4583"/>
                      <a:pt x="917" y="5023"/>
                    </a:cubicBezTo>
                    <a:cubicBezTo>
                      <a:pt x="1393" y="5023"/>
                      <a:pt x="1833" y="5023"/>
                      <a:pt x="2310" y="4583"/>
                    </a:cubicBezTo>
                    <a:cubicBezTo>
                      <a:pt x="2310" y="4583"/>
                      <a:pt x="2750" y="2750"/>
                      <a:pt x="1833" y="917"/>
                    </a:cubicBezTo>
                    <a:cubicBezTo>
                      <a:pt x="1833" y="917"/>
                      <a:pt x="1833" y="440"/>
                      <a:pt x="13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6"/>
              <p:cNvSpPr/>
              <p:nvPr/>
            </p:nvSpPr>
            <p:spPr>
              <a:xfrm>
                <a:off x="661327" y="2202355"/>
                <a:ext cx="1088394" cy="574282"/>
              </a:xfrm>
              <a:custGeom>
                <a:avLst/>
                <a:gdLst/>
                <a:ahLst/>
                <a:cxnLst/>
                <a:rect l="l" t="t" r="r" b="b"/>
                <a:pathLst>
                  <a:path w="30515" h="16101" extrusionOk="0">
                    <a:moveTo>
                      <a:pt x="16510" y="0"/>
                    </a:moveTo>
                    <a:cubicBezTo>
                      <a:pt x="0" y="0"/>
                      <a:pt x="2622" y="13436"/>
                      <a:pt x="3936" y="16100"/>
                    </a:cubicBezTo>
                    <a:cubicBezTo>
                      <a:pt x="6246" y="15184"/>
                      <a:pt x="6686" y="12874"/>
                      <a:pt x="8519" y="11517"/>
                    </a:cubicBezTo>
                    <a:lnTo>
                      <a:pt x="8519" y="11517"/>
                    </a:lnTo>
                    <a:cubicBezTo>
                      <a:pt x="8079" y="12434"/>
                      <a:pt x="8079" y="13350"/>
                      <a:pt x="7602" y="13790"/>
                    </a:cubicBezTo>
                    <a:cubicBezTo>
                      <a:pt x="10352" y="13790"/>
                      <a:pt x="13578" y="12874"/>
                      <a:pt x="15851" y="11517"/>
                    </a:cubicBezTo>
                    <a:cubicBezTo>
                      <a:pt x="18161" y="9684"/>
                      <a:pt x="19994" y="7375"/>
                      <a:pt x="20433" y="5102"/>
                    </a:cubicBezTo>
                    <a:cubicBezTo>
                      <a:pt x="21350" y="7375"/>
                      <a:pt x="22266" y="10124"/>
                      <a:pt x="24099" y="12434"/>
                    </a:cubicBezTo>
                    <a:cubicBezTo>
                      <a:pt x="25016" y="13350"/>
                      <a:pt x="26409" y="14707"/>
                      <a:pt x="27765" y="15623"/>
                    </a:cubicBezTo>
                    <a:cubicBezTo>
                      <a:pt x="28242" y="15623"/>
                      <a:pt x="29159" y="16100"/>
                      <a:pt x="29599" y="16100"/>
                    </a:cubicBezTo>
                    <a:cubicBezTo>
                      <a:pt x="30515" y="15623"/>
                      <a:pt x="30515" y="14267"/>
                      <a:pt x="30515" y="13790"/>
                    </a:cubicBezTo>
                    <a:cubicBezTo>
                      <a:pt x="30515" y="3269"/>
                      <a:pt x="24576" y="43"/>
                      <a:pt x="18161" y="43"/>
                    </a:cubicBezTo>
                    <a:cubicBezTo>
                      <a:pt x="17590" y="14"/>
                      <a:pt x="17040" y="0"/>
                      <a:pt x="165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6"/>
              <p:cNvSpPr/>
              <p:nvPr/>
            </p:nvSpPr>
            <p:spPr>
              <a:xfrm>
                <a:off x="769010" y="2776617"/>
                <a:ext cx="32743" cy="113779"/>
              </a:xfrm>
              <a:custGeom>
                <a:avLst/>
                <a:gdLst/>
                <a:ahLst/>
                <a:cxnLst/>
                <a:rect l="l" t="t" r="r" b="b"/>
                <a:pathLst>
                  <a:path w="918" h="3190" extrusionOk="0">
                    <a:moveTo>
                      <a:pt x="1" y="0"/>
                    </a:moveTo>
                    <a:lnTo>
                      <a:pt x="1" y="0"/>
                    </a:lnTo>
                    <a:cubicBezTo>
                      <a:pt x="477" y="917"/>
                      <a:pt x="917" y="2273"/>
                      <a:pt x="477" y="3189"/>
                    </a:cubicBezTo>
                    <a:lnTo>
                      <a:pt x="917" y="3189"/>
                    </a:lnTo>
                    <a:cubicBezTo>
                      <a:pt x="917" y="2273"/>
                      <a:pt x="917" y="917"/>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6"/>
              <p:cNvSpPr/>
              <p:nvPr/>
            </p:nvSpPr>
            <p:spPr>
              <a:xfrm>
                <a:off x="769010" y="2824984"/>
                <a:ext cx="32743" cy="49720"/>
              </a:xfrm>
              <a:custGeom>
                <a:avLst/>
                <a:gdLst/>
                <a:ahLst/>
                <a:cxnLst/>
                <a:rect l="l" t="t" r="r" b="b"/>
                <a:pathLst>
                  <a:path w="918" h="1394" extrusionOk="0">
                    <a:moveTo>
                      <a:pt x="477" y="0"/>
                    </a:moveTo>
                    <a:cubicBezTo>
                      <a:pt x="1" y="477"/>
                      <a:pt x="1" y="917"/>
                      <a:pt x="1" y="1394"/>
                    </a:cubicBezTo>
                    <a:cubicBezTo>
                      <a:pt x="1" y="917"/>
                      <a:pt x="477" y="477"/>
                      <a:pt x="917" y="477"/>
                    </a:cubicBezTo>
                    <a:cubicBezTo>
                      <a:pt x="917" y="477"/>
                      <a:pt x="917" y="0"/>
                      <a:pt x="4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6"/>
              <p:cNvSpPr/>
              <p:nvPr/>
            </p:nvSpPr>
            <p:spPr>
              <a:xfrm>
                <a:off x="1701343" y="2776617"/>
                <a:ext cx="48401" cy="113779"/>
              </a:xfrm>
              <a:custGeom>
                <a:avLst/>
                <a:gdLst/>
                <a:ahLst/>
                <a:cxnLst/>
                <a:rect l="l" t="t" r="r" b="b"/>
                <a:pathLst>
                  <a:path w="1357" h="3190" extrusionOk="0">
                    <a:moveTo>
                      <a:pt x="917" y="0"/>
                    </a:moveTo>
                    <a:cubicBezTo>
                      <a:pt x="441" y="917"/>
                      <a:pt x="1" y="2273"/>
                      <a:pt x="441" y="3189"/>
                    </a:cubicBezTo>
                    <a:cubicBezTo>
                      <a:pt x="441" y="2273"/>
                      <a:pt x="441" y="1356"/>
                      <a:pt x="917" y="440"/>
                    </a:cubicBezTo>
                    <a:cubicBezTo>
                      <a:pt x="1357" y="0"/>
                      <a:pt x="917"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6"/>
              <p:cNvSpPr/>
              <p:nvPr/>
            </p:nvSpPr>
            <p:spPr>
              <a:xfrm>
                <a:off x="1701343" y="2841997"/>
                <a:ext cx="48401" cy="32707"/>
              </a:xfrm>
              <a:custGeom>
                <a:avLst/>
                <a:gdLst/>
                <a:ahLst/>
                <a:cxnLst/>
                <a:rect l="l" t="t" r="r" b="b"/>
                <a:pathLst>
                  <a:path w="1357" h="917" extrusionOk="0">
                    <a:moveTo>
                      <a:pt x="441" y="0"/>
                    </a:moveTo>
                    <a:cubicBezTo>
                      <a:pt x="1" y="0"/>
                      <a:pt x="917" y="440"/>
                      <a:pt x="917" y="440"/>
                    </a:cubicBezTo>
                    <a:cubicBezTo>
                      <a:pt x="917" y="440"/>
                      <a:pt x="917" y="917"/>
                      <a:pt x="1357" y="917"/>
                    </a:cubicBezTo>
                    <a:cubicBezTo>
                      <a:pt x="1357" y="440"/>
                      <a:pt x="917" y="0"/>
                      <a:pt x="4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6"/>
              <p:cNvSpPr/>
              <p:nvPr/>
            </p:nvSpPr>
            <p:spPr>
              <a:xfrm>
                <a:off x="1226670" y="2874670"/>
                <a:ext cx="49720" cy="186256"/>
              </a:xfrm>
              <a:custGeom>
                <a:avLst/>
                <a:gdLst/>
                <a:ahLst/>
                <a:cxnLst/>
                <a:rect l="l" t="t" r="r" b="b"/>
                <a:pathLst>
                  <a:path w="1394" h="5222" extrusionOk="0">
                    <a:moveTo>
                      <a:pt x="478" y="1"/>
                    </a:moveTo>
                    <a:lnTo>
                      <a:pt x="478" y="1357"/>
                    </a:lnTo>
                    <a:cubicBezTo>
                      <a:pt x="478" y="1834"/>
                      <a:pt x="917" y="3190"/>
                      <a:pt x="917" y="3667"/>
                    </a:cubicBezTo>
                    <a:lnTo>
                      <a:pt x="917" y="4583"/>
                    </a:lnTo>
                    <a:cubicBezTo>
                      <a:pt x="917" y="4583"/>
                      <a:pt x="478" y="4583"/>
                      <a:pt x="1" y="5023"/>
                    </a:cubicBezTo>
                    <a:cubicBezTo>
                      <a:pt x="142" y="5164"/>
                      <a:pt x="321" y="5221"/>
                      <a:pt x="503" y="5221"/>
                    </a:cubicBezTo>
                    <a:cubicBezTo>
                      <a:pt x="939" y="5221"/>
                      <a:pt x="1394" y="4893"/>
                      <a:pt x="1394" y="4583"/>
                    </a:cubicBezTo>
                    <a:cubicBezTo>
                      <a:pt x="1394" y="2750"/>
                      <a:pt x="917" y="1357"/>
                      <a:pt x="9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6"/>
              <p:cNvSpPr/>
              <p:nvPr/>
            </p:nvSpPr>
            <p:spPr>
              <a:xfrm>
                <a:off x="1472531" y="2841997"/>
                <a:ext cx="130793" cy="65414"/>
              </a:xfrm>
              <a:custGeom>
                <a:avLst/>
                <a:gdLst/>
                <a:ahLst/>
                <a:cxnLst/>
                <a:rect l="l" t="t" r="r" b="b"/>
                <a:pathLst>
                  <a:path w="3667" h="1834" extrusionOk="0">
                    <a:moveTo>
                      <a:pt x="440" y="0"/>
                    </a:moveTo>
                    <a:cubicBezTo>
                      <a:pt x="0" y="0"/>
                      <a:pt x="0" y="440"/>
                      <a:pt x="0" y="440"/>
                    </a:cubicBezTo>
                    <a:cubicBezTo>
                      <a:pt x="440" y="1356"/>
                      <a:pt x="1356" y="1833"/>
                      <a:pt x="2273" y="1833"/>
                    </a:cubicBezTo>
                    <a:cubicBezTo>
                      <a:pt x="3666" y="917"/>
                      <a:pt x="917" y="0"/>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6"/>
              <p:cNvSpPr/>
              <p:nvPr/>
            </p:nvSpPr>
            <p:spPr>
              <a:xfrm>
                <a:off x="1422809" y="2955744"/>
                <a:ext cx="147806" cy="45298"/>
              </a:xfrm>
              <a:custGeom>
                <a:avLst/>
                <a:gdLst/>
                <a:ahLst/>
                <a:cxnLst/>
                <a:rect l="l" t="t" r="r" b="b"/>
                <a:pathLst>
                  <a:path w="4144" h="1270" extrusionOk="0">
                    <a:moveTo>
                      <a:pt x="1" y="0"/>
                    </a:moveTo>
                    <a:cubicBezTo>
                      <a:pt x="462" y="923"/>
                      <a:pt x="1156" y="1270"/>
                      <a:pt x="1909" y="1270"/>
                    </a:cubicBezTo>
                    <a:cubicBezTo>
                      <a:pt x="2651" y="1270"/>
                      <a:pt x="3452" y="932"/>
                      <a:pt x="4144" y="477"/>
                    </a:cubicBezTo>
                    <a:cubicBezTo>
                      <a:pt x="4144" y="0"/>
                      <a:pt x="3667" y="0"/>
                      <a:pt x="3667" y="0"/>
                    </a:cubicBezTo>
                    <a:cubicBezTo>
                      <a:pt x="3209" y="459"/>
                      <a:pt x="2640" y="688"/>
                      <a:pt x="2072" y="688"/>
                    </a:cubicBezTo>
                    <a:cubicBezTo>
                      <a:pt x="1504" y="688"/>
                      <a:pt x="936" y="459"/>
                      <a:pt x="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6"/>
              <p:cNvSpPr/>
              <p:nvPr/>
            </p:nvSpPr>
            <p:spPr>
              <a:xfrm>
                <a:off x="949456" y="2841997"/>
                <a:ext cx="113815" cy="65414"/>
              </a:xfrm>
              <a:custGeom>
                <a:avLst/>
                <a:gdLst/>
                <a:ahLst/>
                <a:cxnLst/>
                <a:rect l="l" t="t" r="r" b="b"/>
                <a:pathLst>
                  <a:path w="3191" h="1834" extrusionOk="0">
                    <a:moveTo>
                      <a:pt x="2274" y="0"/>
                    </a:moveTo>
                    <a:cubicBezTo>
                      <a:pt x="1834" y="0"/>
                      <a:pt x="1834" y="440"/>
                      <a:pt x="1357" y="440"/>
                    </a:cubicBezTo>
                    <a:cubicBezTo>
                      <a:pt x="917" y="440"/>
                      <a:pt x="1" y="917"/>
                      <a:pt x="1" y="1356"/>
                    </a:cubicBezTo>
                    <a:cubicBezTo>
                      <a:pt x="1" y="1356"/>
                      <a:pt x="1" y="1833"/>
                      <a:pt x="441" y="1833"/>
                    </a:cubicBezTo>
                    <a:cubicBezTo>
                      <a:pt x="1357" y="1833"/>
                      <a:pt x="2274" y="1356"/>
                      <a:pt x="2750" y="917"/>
                    </a:cubicBezTo>
                    <a:cubicBezTo>
                      <a:pt x="3190" y="440"/>
                      <a:pt x="2750" y="0"/>
                      <a:pt x="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6"/>
              <p:cNvSpPr/>
              <p:nvPr/>
            </p:nvSpPr>
            <p:spPr>
              <a:xfrm>
                <a:off x="954699" y="2955744"/>
                <a:ext cx="141243" cy="47723"/>
              </a:xfrm>
              <a:custGeom>
                <a:avLst/>
                <a:gdLst/>
                <a:ahLst/>
                <a:cxnLst/>
                <a:rect l="l" t="t" r="r" b="b"/>
                <a:pathLst>
                  <a:path w="3960" h="1338" extrusionOk="0">
                    <a:moveTo>
                      <a:pt x="196" y="265"/>
                    </a:moveTo>
                    <a:cubicBezTo>
                      <a:pt x="98" y="265"/>
                      <a:pt x="1" y="477"/>
                      <a:pt x="294" y="477"/>
                    </a:cubicBezTo>
                    <a:cubicBezTo>
                      <a:pt x="294" y="318"/>
                      <a:pt x="245" y="265"/>
                      <a:pt x="196" y="265"/>
                    </a:cubicBezTo>
                    <a:close/>
                    <a:moveTo>
                      <a:pt x="3520" y="0"/>
                    </a:moveTo>
                    <a:cubicBezTo>
                      <a:pt x="3282" y="697"/>
                      <a:pt x="2704" y="926"/>
                      <a:pt x="2072" y="926"/>
                    </a:cubicBezTo>
                    <a:cubicBezTo>
                      <a:pt x="1440" y="926"/>
                      <a:pt x="752" y="697"/>
                      <a:pt x="294" y="477"/>
                    </a:cubicBezTo>
                    <a:lnTo>
                      <a:pt x="294" y="477"/>
                    </a:lnTo>
                    <a:cubicBezTo>
                      <a:pt x="795" y="978"/>
                      <a:pt x="1571" y="1337"/>
                      <a:pt x="2321" y="1337"/>
                    </a:cubicBezTo>
                    <a:cubicBezTo>
                      <a:pt x="2942" y="1337"/>
                      <a:pt x="3545" y="1091"/>
                      <a:pt x="3960" y="477"/>
                    </a:cubicBezTo>
                    <a:cubicBezTo>
                      <a:pt x="3960" y="0"/>
                      <a:pt x="3960" y="0"/>
                      <a:pt x="3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6"/>
              <p:cNvSpPr/>
              <p:nvPr/>
            </p:nvSpPr>
            <p:spPr>
              <a:xfrm>
                <a:off x="1226670" y="3103519"/>
                <a:ext cx="82428" cy="113779"/>
              </a:xfrm>
              <a:custGeom>
                <a:avLst/>
                <a:gdLst/>
                <a:ahLst/>
                <a:cxnLst/>
                <a:rect l="l" t="t" r="r" b="b"/>
                <a:pathLst>
                  <a:path w="2311" h="3190" extrusionOk="0">
                    <a:moveTo>
                      <a:pt x="1834" y="0"/>
                    </a:moveTo>
                    <a:cubicBezTo>
                      <a:pt x="917" y="0"/>
                      <a:pt x="478" y="440"/>
                      <a:pt x="478" y="440"/>
                    </a:cubicBezTo>
                    <a:cubicBezTo>
                      <a:pt x="1" y="917"/>
                      <a:pt x="478" y="1357"/>
                      <a:pt x="478" y="1833"/>
                    </a:cubicBezTo>
                    <a:cubicBezTo>
                      <a:pt x="478" y="2273"/>
                      <a:pt x="478" y="2750"/>
                      <a:pt x="917" y="3190"/>
                    </a:cubicBezTo>
                    <a:cubicBezTo>
                      <a:pt x="1834" y="3190"/>
                      <a:pt x="2311" y="2273"/>
                      <a:pt x="2311" y="1833"/>
                    </a:cubicBezTo>
                    <a:cubicBezTo>
                      <a:pt x="2311" y="1357"/>
                      <a:pt x="2311" y="440"/>
                      <a:pt x="18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1205;p46"/>
            <p:cNvSpPr/>
            <p:nvPr/>
          </p:nvSpPr>
          <p:spPr>
            <a:xfrm>
              <a:off x="8547075" y="2717875"/>
              <a:ext cx="242100" cy="24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12448769-83C4-DE36-30F4-C9383DB724FD}"/>
              </a:ext>
            </a:extLst>
          </p:cNvPr>
          <p:cNvSpPr/>
          <p:nvPr/>
        </p:nvSpPr>
        <p:spPr>
          <a:xfrm>
            <a:off x="0" y="1075535"/>
            <a:ext cx="9144000" cy="131913"/>
          </a:xfrm>
          <a:prstGeom prst="rect">
            <a:avLst/>
          </a:prstGeom>
          <a:solidFill>
            <a:schemeClr val="accent4">
              <a:lumMod val="50000"/>
            </a:schemeClr>
          </a:solidFill>
          <a:ln>
            <a:solidFill>
              <a:schemeClr val="accent1">
                <a:lumMod val="40000"/>
                <a:lumOff val="6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D"/>
          </a:p>
        </p:txBody>
      </p:sp>
      <p:pic>
        <p:nvPicPr>
          <p:cNvPr id="4" name="Picture 3">
            <a:extLst>
              <a:ext uri="{FF2B5EF4-FFF2-40B4-BE49-F238E27FC236}">
                <a16:creationId xmlns:a16="http://schemas.microsoft.com/office/drawing/2014/main" id="{E834DBFB-D5D2-396A-4BE0-00A9B3D6F9AE}"/>
              </a:ext>
            </a:extLst>
          </p:cNvPr>
          <p:cNvPicPr>
            <a:picLocks noChangeAspect="1"/>
          </p:cNvPicPr>
          <p:nvPr/>
        </p:nvPicPr>
        <p:blipFill>
          <a:blip r:embed="rId3"/>
          <a:stretch>
            <a:fillRect/>
          </a:stretch>
        </p:blipFill>
        <p:spPr>
          <a:xfrm>
            <a:off x="403277" y="1468958"/>
            <a:ext cx="3839404" cy="2961573"/>
          </a:xfrm>
          <a:prstGeom prst="rect">
            <a:avLst/>
          </a:prstGeom>
        </p:spPr>
      </p:pic>
      <p:sp>
        <p:nvSpPr>
          <p:cNvPr id="6" name="TextBox 5">
            <a:extLst>
              <a:ext uri="{FF2B5EF4-FFF2-40B4-BE49-F238E27FC236}">
                <a16:creationId xmlns:a16="http://schemas.microsoft.com/office/drawing/2014/main" id="{338158E8-4F51-A7E0-536A-DACADEB74104}"/>
              </a:ext>
            </a:extLst>
          </p:cNvPr>
          <p:cNvSpPr txBox="1"/>
          <p:nvPr/>
        </p:nvSpPr>
        <p:spPr>
          <a:xfrm>
            <a:off x="4402056" y="1536990"/>
            <a:ext cx="3327209" cy="2862322"/>
          </a:xfrm>
          <a:prstGeom prst="rect">
            <a:avLst/>
          </a:prstGeom>
          <a:noFill/>
        </p:spPr>
        <p:txBody>
          <a:bodyPr wrap="square">
            <a:spAutoFit/>
          </a:bodyPr>
          <a:lstStyle/>
          <a:p>
            <a:r>
              <a:rPr lang="en-US" sz="900" dirty="0">
                <a:solidFill>
                  <a:schemeClr val="accent6"/>
                </a:solidFill>
              </a:rPr>
              <a:t>WE CAN SEE THAT A 3 X 3 CONFUSION MATRIX IS GENERATED:</a:t>
            </a:r>
          </a:p>
          <a:p>
            <a:endParaRPr lang="en-US" sz="900" dirty="0">
              <a:solidFill>
                <a:schemeClr val="accent6"/>
              </a:solidFill>
            </a:endParaRPr>
          </a:p>
          <a:p>
            <a:r>
              <a:rPr lang="en-US" sz="900" dirty="0">
                <a:solidFill>
                  <a:schemeClr val="accent6"/>
                </a:solidFill>
              </a:rPr>
              <a:t>*ROW 1, WE SEE THAT OUT OF THE 66 TOTAL (61+3+2) NONE DATA POINTS, 61 OF THEM WERE PREDICTED CORRECTLY. 3 TEST POINTS WERE INCORRECTLY CLASSIFIED AS SLEEP APNEA AND 2 TEST POINT WAS INCORRECTLY CLASSIFIED AS INSOMNIA.</a:t>
            </a:r>
          </a:p>
          <a:p>
            <a:endParaRPr lang="en-US" sz="900" dirty="0">
              <a:solidFill>
                <a:schemeClr val="accent6"/>
              </a:solidFill>
            </a:endParaRPr>
          </a:p>
          <a:p>
            <a:r>
              <a:rPr lang="en-US" sz="900" dirty="0">
                <a:solidFill>
                  <a:schemeClr val="accent6"/>
                </a:solidFill>
              </a:rPr>
              <a:t>*ROW 2, WE SEE THAT OUT OF 24 TOTAL (21+2+1) SLEEP APNEA DATA POINTS, 21 OF THEM WERE PREDICTED CORRECTLY. 2 TEST POINTS WERE INCORRECTLY CLASSIFIED AS NONE AND 1 TEST POINT WAS INCORRECTLY CLASSIFIED AS INSOMNIA.</a:t>
            </a:r>
          </a:p>
          <a:p>
            <a:endParaRPr lang="en-US" sz="900" dirty="0">
              <a:solidFill>
                <a:schemeClr val="accent6"/>
              </a:solidFill>
            </a:endParaRPr>
          </a:p>
          <a:p>
            <a:r>
              <a:rPr lang="en-US" sz="900" dirty="0">
                <a:solidFill>
                  <a:schemeClr val="accent6"/>
                </a:solidFill>
              </a:rPr>
              <a:t>*ROW 3, WE SEE THAT OUT OF THE 23 TOTAL (18+4+1) INSOMNIA DATA POINTS, 18 OF THEM WERE PREDICTED CORRECTLY. 4 TEST POINTS WERE INCORRECTLY CLASSIFIED AS NONE AND 1 TEST POINT WAS INCORRECTLY CLASSIFIED AS SLEEP APNEA.</a:t>
            </a:r>
          </a:p>
        </p:txBody>
      </p:sp>
    </p:spTree>
    <p:extLst>
      <p:ext uri="{BB962C8B-B14F-4D97-AF65-F5344CB8AC3E}">
        <p14:creationId xmlns:p14="http://schemas.microsoft.com/office/powerpoint/2010/main" val="1683816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7"/>
        <p:cNvGrpSpPr/>
        <p:nvPr/>
      </p:nvGrpSpPr>
      <p:grpSpPr>
        <a:xfrm>
          <a:off x="0" y="0"/>
          <a:ext cx="0" cy="0"/>
          <a:chOff x="0" y="0"/>
          <a:chExt cx="0" cy="0"/>
        </a:xfrm>
      </p:grpSpPr>
      <p:sp>
        <p:nvSpPr>
          <p:cNvPr id="1858" name="Google Shape;1858;p56"/>
          <p:cNvSpPr/>
          <p:nvPr/>
        </p:nvSpPr>
        <p:spPr>
          <a:xfrm>
            <a:off x="-11525" y="0"/>
            <a:ext cx="9144000" cy="5332200"/>
          </a:xfrm>
          <a:prstGeom prst="rect">
            <a:avLst/>
          </a:prstGeom>
          <a:solidFill>
            <a:srgbClr val="2B48A8">
              <a:alpha val="8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6"/>
          <p:cNvSpPr txBox="1">
            <a:spLocks noGrp="1"/>
          </p:cNvSpPr>
          <p:nvPr>
            <p:ph type="title"/>
          </p:nvPr>
        </p:nvSpPr>
        <p:spPr>
          <a:xfrm>
            <a:off x="715200" y="3607700"/>
            <a:ext cx="7713600" cy="10008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 Importance</a:t>
            </a:r>
            <a:endParaRPr dirty="0"/>
          </a:p>
        </p:txBody>
      </p:sp>
      <p:grpSp>
        <p:nvGrpSpPr>
          <p:cNvPr id="1860" name="Google Shape;1860;p56"/>
          <p:cNvGrpSpPr/>
          <p:nvPr/>
        </p:nvGrpSpPr>
        <p:grpSpPr>
          <a:xfrm>
            <a:off x="560734" y="3447955"/>
            <a:ext cx="614190" cy="731649"/>
            <a:chOff x="8223821" y="390580"/>
            <a:chExt cx="614190" cy="731649"/>
          </a:xfrm>
        </p:grpSpPr>
        <p:sp>
          <p:nvSpPr>
            <p:cNvPr id="1861" name="Google Shape;1861;p56"/>
            <p:cNvSpPr/>
            <p:nvPr/>
          </p:nvSpPr>
          <p:spPr>
            <a:xfrm rot="-2700000">
              <a:off x="8269029" y="868131"/>
              <a:ext cx="204999" cy="212780"/>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6"/>
            <p:cNvSpPr/>
            <p:nvPr/>
          </p:nvSpPr>
          <p:spPr>
            <a:xfrm>
              <a:off x="8228005" y="390580"/>
              <a:ext cx="287060" cy="288854"/>
            </a:xfrm>
            <a:custGeom>
              <a:avLst/>
              <a:gdLst/>
              <a:ahLst/>
              <a:cxnLst/>
              <a:rect l="l" t="t" r="r" b="b"/>
              <a:pathLst>
                <a:path w="1309" h="1317" extrusionOk="0">
                  <a:moveTo>
                    <a:pt x="703" y="0"/>
                  </a:moveTo>
                  <a:lnTo>
                    <a:pt x="501" y="509"/>
                  </a:lnTo>
                  <a:lnTo>
                    <a:pt x="0" y="606"/>
                  </a:lnTo>
                  <a:lnTo>
                    <a:pt x="404" y="808"/>
                  </a:lnTo>
                  <a:lnTo>
                    <a:pt x="299" y="1317"/>
                  </a:lnTo>
                  <a:lnTo>
                    <a:pt x="703" y="1115"/>
                  </a:lnTo>
                  <a:lnTo>
                    <a:pt x="1106" y="1317"/>
                  </a:lnTo>
                  <a:lnTo>
                    <a:pt x="1010" y="808"/>
                  </a:lnTo>
                  <a:lnTo>
                    <a:pt x="1308" y="509"/>
                  </a:lnTo>
                  <a:lnTo>
                    <a:pt x="905" y="40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6"/>
            <p:cNvSpPr/>
            <p:nvPr/>
          </p:nvSpPr>
          <p:spPr>
            <a:xfrm rot="-2942791">
              <a:off x="8624243" y="646731"/>
              <a:ext cx="177411" cy="177216"/>
            </a:xfrm>
            <a:custGeom>
              <a:avLst/>
              <a:gdLst/>
              <a:ahLst/>
              <a:cxnLst/>
              <a:rect l="l" t="t" r="r" b="b"/>
              <a:pathLst>
                <a:path w="809" h="808" extrusionOk="0">
                  <a:moveTo>
                    <a:pt x="404" y="0"/>
                  </a:moveTo>
                  <a:lnTo>
                    <a:pt x="307" y="202"/>
                  </a:lnTo>
                  <a:lnTo>
                    <a:pt x="1" y="307"/>
                  </a:lnTo>
                  <a:lnTo>
                    <a:pt x="202" y="509"/>
                  </a:lnTo>
                  <a:lnTo>
                    <a:pt x="105" y="808"/>
                  </a:lnTo>
                  <a:lnTo>
                    <a:pt x="404" y="606"/>
                  </a:lnTo>
                  <a:lnTo>
                    <a:pt x="711" y="808"/>
                  </a:lnTo>
                  <a:lnTo>
                    <a:pt x="606" y="509"/>
                  </a:lnTo>
                  <a:lnTo>
                    <a:pt x="808" y="307"/>
                  </a:lnTo>
                  <a:lnTo>
                    <a:pt x="606" y="202"/>
                  </a:lnTo>
                  <a:lnTo>
                    <a:pt x="4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14" name="Google Shape;1614;p51"/>
          <p:cNvSpPr txBox="1"/>
          <p:nvPr/>
        </p:nvSpPr>
        <p:spPr>
          <a:xfrm>
            <a:off x="1202525" y="4415504"/>
            <a:ext cx="6042646" cy="7728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ongolian Baiti" panose="03000500000000000000" pitchFamily="66" charset="0"/>
                <a:ea typeface="Nunito"/>
                <a:cs typeface="Mongolian Baiti" panose="03000500000000000000" pitchFamily="66" charset="0"/>
                <a:sym typeface="Nunito"/>
              </a:rPr>
              <a:t>Based on the Feature Importance visualization, there are 3 features that really influence the characteristics of Sleep Disorder, namely Physical Activity Level, BMI Category and Daily Steps where these three features are very closely </a:t>
            </a:r>
            <a:r>
              <a:rPr lang="en-US" sz="1200" dirty="0">
                <a:solidFill>
                  <a:schemeClr val="dk1"/>
                </a:solidFill>
                <a:latin typeface="Nunito"/>
                <a:ea typeface="Nunito"/>
                <a:cs typeface="Nunito"/>
                <a:sym typeface="Nunito"/>
              </a:rPr>
              <a:t>related to lifestyle.</a:t>
            </a:r>
            <a:endParaRPr sz="1200" dirty="0">
              <a:solidFill>
                <a:schemeClr val="dk1"/>
              </a:solidFill>
              <a:latin typeface="Nunito SemiBold"/>
              <a:ea typeface="Nunito SemiBold"/>
              <a:cs typeface="Nunito SemiBold"/>
              <a:sym typeface="Nunito SemiBold"/>
            </a:endParaRPr>
          </a:p>
        </p:txBody>
      </p:sp>
      <p:sp>
        <p:nvSpPr>
          <p:cNvPr id="1615" name="Google Shape;1615;p51"/>
          <p:cNvSpPr/>
          <p:nvPr/>
        </p:nvSpPr>
        <p:spPr>
          <a:xfrm rot="1005251">
            <a:off x="7953819" y="1459221"/>
            <a:ext cx="349300" cy="34717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rot="1006840">
            <a:off x="8070569" y="2730587"/>
            <a:ext cx="349300" cy="34717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rot="1387922">
            <a:off x="7480562" y="4810583"/>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1"/>
          <p:cNvSpPr/>
          <p:nvPr/>
        </p:nvSpPr>
        <p:spPr>
          <a:xfrm rot="-685266">
            <a:off x="8710466" y="3841885"/>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1"/>
          <p:cNvSpPr/>
          <p:nvPr/>
        </p:nvSpPr>
        <p:spPr>
          <a:xfrm rot="-8099224">
            <a:off x="2854527" y="4940313"/>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0" name="Google Shape;1620;p51"/>
          <p:cNvGrpSpPr/>
          <p:nvPr/>
        </p:nvGrpSpPr>
        <p:grpSpPr>
          <a:xfrm>
            <a:off x="-268270" y="12336"/>
            <a:ext cx="1325987" cy="497203"/>
            <a:chOff x="7064209" y="3996949"/>
            <a:chExt cx="1325987" cy="497203"/>
          </a:xfrm>
        </p:grpSpPr>
        <p:sp>
          <p:nvSpPr>
            <p:cNvPr id="1621" name="Google Shape;1621;p51"/>
            <p:cNvSpPr/>
            <p:nvPr/>
          </p:nvSpPr>
          <p:spPr>
            <a:xfrm>
              <a:off x="7064209" y="3996949"/>
              <a:ext cx="1325987" cy="497203"/>
            </a:xfrm>
            <a:custGeom>
              <a:avLst/>
              <a:gdLst/>
              <a:ahLst/>
              <a:cxnLst/>
              <a:rect l="l" t="t" r="r" b="b"/>
              <a:pathLst>
                <a:path w="74233" h="27835" extrusionOk="0">
                  <a:moveTo>
                    <a:pt x="35632" y="0"/>
                  </a:moveTo>
                  <a:cubicBezTo>
                    <a:pt x="34816" y="0"/>
                    <a:pt x="33894" y="206"/>
                    <a:pt x="32854" y="696"/>
                  </a:cubicBezTo>
                  <a:cubicBezTo>
                    <a:pt x="26337" y="3756"/>
                    <a:pt x="24440" y="12170"/>
                    <a:pt x="24440" y="12170"/>
                  </a:cubicBezTo>
                  <a:cubicBezTo>
                    <a:pt x="23900" y="11415"/>
                    <a:pt x="23271" y="11144"/>
                    <a:pt x="22645" y="11144"/>
                  </a:cubicBezTo>
                  <a:cubicBezTo>
                    <a:pt x="21038" y="11144"/>
                    <a:pt x="19453" y="12935"/>
                    <a:pt x="19453" y="12935"/>
                  </a:cubicBezTo>
                  <a:cubicBezTo>
                    <a:pt x="19453" y="12935"/>
                    <a:pt x="18027" y="9186"/>
                    <a:pt x="14657" y="9186"/>
                  </a:cubicBezTo>
                  <a:cubicBezTo>
                    <a:pt x="14140" y="9186"/>
                    <a:pt x="13577" y="9274"/>
                    <a:pt x="12967" y="9477"/>
                  </a:cubicBezTo>
                  <a:cubicBezTo>
                    <a:pt x="8378" y="11405"/>
                    <a:pt x="8745" y="17891"/>
                    <a:pt x="8745" y="17891"/>
                  </a:cubicBezTo>
                  <a:cubicBezTo>
                    <a:pt x="8547" y="17882"/>
                    <a:pt x="8356" y="17878"/>
                    <a:pt x="8172" y="17878"/>
                  </a:cubicBezTo>
                  <a:cubicBezTo>
                    <a:pt x="896" y="17878"/>
                    <a:pt x="4155" y="24775"/>
                    <a:pt x="4155" y="24775"/>
                  </a:cubicBezTo>
                  <a:cubicBezTo>
                    <a:pt x="3942" y="24756"/>
                    <a:pt x="3741" y="24748"/>
                    <a:pt x="3551" y="24748"/>
                  </a:cubicBezTo>
                  <a:cubicBezTo>
                    <a:pt x="0" y="24748"/>
                    <a:pt x="331" y="27835"/>
                    <a:pt x="331" y="27835"/>
                  </a:cubicBezTo>
                  <a:lnTo>
                    <a:pt x="73393" y="27835"/>
                  </a:lnTo>
                  <a:cubicBezTo>
                    <a:pt x="74233" y="21323"/>
                    <a:pt x="70041" y="20481"/>
                    <a:pt x="67819" y="20481"/>
                  </a:cubicBezTo>
                  <a:cubicBezTo>
                    <a:pt x="67045" y="20481"/>
                    <a:pt x="66509" y="20584"/>
                    <a:pt x="66509" y="20584"/>
                  </a:cubicBezTo>
                  <a:cubicBezTo>
                    <a:pt x="65660" y="16334"/>
                    <a:pt x="63393" y="15390"/>
                    <a:pt x="61547" y="15390"/>
                  </a:cubicBezTo>
                  <a:cubicBezTo>
                    <a:pt x="60069" y="15390"/>
                    <a:pt x="58860" y="15994"/>
                    <a:pt x="58860" y="15994"/>
                  </a:cubicBezTo>
                  <a:cubicBezTo>
                    <a:pt x="57626" y="11666"/>
                    <a:pt x="55392" y="10666"/>
                    <a:pt x="53591" y="10666"/>
                  </a:cubicBezTo>
                  <a:cubicBezTo>
                    <a:pt x="52042" y="10666"/>
                    <a:pt x="50814" y="11405"/>
                    <a:pt x="50814" y="11405"/>
                  </a:cubicBezTo>
                  <a:cubicBezTo>
                    <a:pt x="48955" y="6010"/>
                    <a:pt x="46303" y="4776"/>
                    <a:pt x="44266" y="4776"/>
                  </a:cubicBezTo>
                  <a:cubicBezTo>
                    <a:pt x="42548" y="4776"/>
                    <a:pt x="41268" y="5653"/>
                    <a:pt x="41268" y="5653"/>
                  </a:cubicBezTo>
                  <a:cubicBezTo>
                    <a:pt x="41268" y="5653"/>
                    <a:pt x="39909" y="0"/>
                    <a:pt x="35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7064209" y="4220642"/>
              <a:ext cx="1325987" cy="273511"/>
            </a:xfrm>
            <a:custGeom>
              <a:avLst/>
              <a:gdLst/>
              <a:ahLst/>
              <a:cxnLst/>
              <a:rect l="l" t="t" r="r" b="b"/>
              <a:pathLst>
                <a:path w="74233" h="15312" extrusionOk="0">
                  <a:moveTo>
                    <a:pt x="35854" y="0"/>
                  </a:moveTo>
                  <a:cubicBezTo>
                    <a:pt x="35742" y="0"/>
                    <a:pt x="35629" y="5"/>
                    <a:pt x="35516" y="14"/>
                  </a:cubicBezTo>
                  <a:cubicBezTo>
                    <a:pt x="31324" y="412"/>
                    <a:pt x="28632" y="7663"/>
                    <a:pt x="28632" y="7663"/>
                  </a:cubicBezTo>
                  <a:cubicBezTo>
                    <a:pt x="27612" y="5501"/>
                    <a:pt x="26212" y="4780"/>
                    <a:pt x="24797" y="4780"/>
                  </a:cubicBezTo>
                  <a:cubicBezTo>
                    <a:pt x="21969" y="4780"/>
                    <a:pt x="19086" y="7663"/>
                    <a:pt x="19086" y="7663"/>
                  </a:cubicBezTo>
                  <a:cubicBezTo>
                    <a:pt x="18276" y="6351"/>
                    <a:pt x="17466" y="5868"/>
                    <a:pt x="16713" y="5868"/>
                  </a:cubicBezTo>
                  <a:cubicBezTo>
                    <a:pt x="14621" y="5868"/>
                    <a:pt x="12967" y="9590"/>
                    <a:pt x="12967" y="9590"/>
                  </a:cubicBezTo>
                  <a:cubicBezTo>
                    <a:pt x="11804" y="5766"/>
                    <a:pt x="8745" y="5368"/>
                    <a:pt x="8745" y="5368"/>
                  </a:cubicBezTo>
                  <a:cubicBezTo>
                    <a:pt x="8547" y="5359"/>
                    <a:pt x="8356" y="5355"/>
                    <a:pt x="8172" y="5355"/>
                  </a:cubicBezTo>
                  <a:cubicBezTo>
                    <a:pt x="896" y="5355"/>
                    <a:pt x="4155" y="12252"/>
                    <a:pt x="4155" y="12252"/>
                  </a:cubicBezTo>
                  <a:cubicBezTo>
                    <a:pt x="3942" y="12233"/>
                    <a:pt x="3741" y="12225"/>
                    <a:pt x="3551" y="12225"/>
                  </a:cubicBezTo>
                  <a:cubicBezTo>
                    <a:pt x="0" y="12225"/>
                    <a:pt x="331" y="15312"/>
                    <a:pt x="331" y="15312"/>
                  </a:cubicBezTo>
                  <a:lnTo>
                    <a:pt x="73393" y="15312"/>
                  </a:lnTo>
                  <a:cubicBezTo>
                    <a:pt x="74233" y="8800"/>
                    <a:pt x="70041" y="7958"/>
                    <a:pt x="67819" y="7958"/>
                  </a:cubicBezTo>
                  <a:cubicBezTo>
                    <a:pt x="67045" y="7958"/>
                    <a:pt x="66509" y="8061"/>
                    <a:pt x="66509" y="8061"/>
                  </a:cubicBezTo>
                  <a:cubicBezTo>
                    <a:pt x="63052" y="8825"/>
                    <a:pt x="61522" y="10722"/>
                    <a:pt x="61522" y="10722"/>
                  </a:cubicBezTo>
                  <a:cubicBezTo>
                    <a:pt x="60521" y="8386"/>
                    <a:pt x="59158" y="7727"/>
                    <a:pt x="57940" y="7727"/>
                  </a:cubicBezTo>
                  <a:cubicBezTo>
                    <a:pt x="56367" y="7727"/>
                    <a:pt x="55036" y="8825"/>
                    <a:pt x="55036" y="8825"/>
                  </a:cubicBezTo>
                  <a:cubicBezTo>
                    <a:pt x="53178" y="5878"/>
                    <a:pt x="51005" y="5001"/>
                    <a:pt x="49076" y="5001"/>
                  </a:cubicBezTo>
                  <a:cubicBezTo>
                    <a:pt x="46239" y="5001"/>
                    <a:pt x="43930" y="6898"/>
                    <a:pt x="43930" y="6898"/>
                  </a:cubicBezTo>
                  <a:cubicBezTo>
                    <a:pt x="43930" y="6898"/>
                    <a:pt x="40292" y="0"/>
                    <a:pt x="35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7064209" y="4438993"/>
              <a:ext cx="1311000" cy="55159"/>
            </a:xfrm>
            <a:custGeom>
              <a:avLst/>
              <a:gdLst/>
              <a:ahLst/>
              <a:cxnLst/>
              <a:rect l="l" t="t" r="r" b="b"/>
              <a:pathLst>
                <a:path w="73394" h="3088" extrusionOk="0">
                  <a:moveTo>
                    <a:pt x="3551" y="1"/>
                  </a:moveTo>
                  <a:cubicBezTo>
                    <a:pt x="0" y="1"/>
                    <a:pt x="331" y="3088"/>
                    <a:pt x="331" y="3088"/>
                  </a:cubicBezTo>
                  <a:lnTo>
                    <a:pt x="73393" y="3088"/>
                  </a:lnTo>
                  <a:lnTo>
                    <a:pt x="73393" y="426"/>
                  </a:lnTo>
                  <a:cubicBezTo>
                    <a:pt x="71558" y="1650"/>
                    <a:pt x="69169" y="2017"/>
                    <a:pt x="66963" y="2017"/>
                  </a:cubicBezTo>
                  <a:cubicBezTo>
                    <a:pt x="63654" y="2017"/>
                    <a:pt x="60757" y="1191"/>
                    <a:pt x="60757" y="1191"/>
                  </a:cubicBezTo>
                  <a:cubicBezTo>
                    <a:pt x="59995" y="1763"/>
                    <a:pt x="59257" y="1977"/>
                    <a:pt x="58579" y="1977"/>
                  </a:cubicBezTo>
                  <a:cubicBezTo>
                    <a:pt x="56537" y="1977"/>
                    <a:pt x="55036" y="28"/>
                    <a:pt x="55036" y="28"/>
                  </a:cubicBezTo>
                  <a:cubicBezTo>
                    <a:pt x="53506" y="1436"/>
                    <a:pt x="51806" y="1905"/>
                    <a:pt x="50220" y="1905"/>
                  </a:cubicBezTo>
                  <a:cubicBezTo>
                    <a:pt x="47047" y="1905"/>
                    <a:pt x="44328" y="28"/>
                    <a:pt x="44328" y="28"/>
                  </a:cubicBezTo>
                  <a:cubicBezTo>
                    <a:pt x="43053" y="1303"/>
                    <a:pt x="41778" y="1728"/>
                    <a:pt x="40645" y="1728"/>
                  </a:cubicBezTo>
                  <a:cubicBezTo>
                    <a:pt x="38378" y="1728"/>
                    <a:pt x="36679" y="28"/>
                    <a:pt x="36679" y="28"/>
                  </a:cubicBezTo>
                  <a:cubicBezTo>
                    <a:pt x="35404" y="1436"/>
                    <a:pt x="34085" y="1905"/>
                    <a:pt x="32893" y="1905"/>
                  </a:cubicBezTo>
                  <a:cubicBezTo>
                    <a:pt x="30508" y="1905"/>
                    <a:pt x="28632" y="28"/>
                    <a:pt x="28632" y="28"/>
                  </a:cubicBezTo>
                  <a:cubicBezTo>
                    <a:pt x="26980" y="1436"/>
                    <a:pt x="25283" y="1905"/>
                    <a:pt x="23756" y="1905"/>
                  </a:cubicBezTo>
                  <a:cubicBezTo>
                    <a:pt x="20701" y="1905"/>
                    <a:pt x="18321" y="28"/>
                    <a:pt x="18321" y="28"/>
                  </a:cubicBezTo>
                  <a:cubicBezTo>
                    <a:pt x="16791" y="1303"/>
                    <a:pt x="15517" y="1728"/>
                    <a:pt x="14497" y="1728"/>
                  </a:cubicBezTo>
                  <a:cubicBezTo>
                    <a:pt x="12457" y="1728"/>
                    <a:pt x="11437" y="28"/>
                    <a:pt x="11437" y="28"/>
                  </a:cubicBezTo>
                  <a:cubicBezTo>
                    <a:pt x="9652" y="1181"/>
                    <a:pt x="8248" y="1565"/>
                    <a:pt x="7170" y="1565"/>
                  </a:cubicBezTo>
                  <a:cubicBezTo>
                    <a:pt x="5012" y="1565"/>
                    <a:pt x="4155" y="28"/>
                    <a:pt x="4155" y="28"/>
                  </a:cubicBezTo>
                  <a:cubicBezTo>
                    <a:pt x="3942" y="9"/>
                    <a:pt x="37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7350473" y="4425828"/>
              <a:ext cx="95654" cy="27455"/>
            </a:xfrm>
            <a:custGeom>
              <a:avLst/>
              <a:gdLst/>
              <a:ahLst/>
              <a:cxnLst/>
              <a:rect l="l" t="t" r="r" b="b"/>
              <a:pathLst>
                <a:path w="5355" h="1537" extrusionOk="0">
                  <a:moveTo>
                    <a:pt x="1" y="0"/>
                  </a:moveTo>
                  <a:lnTo>
                    <a:pt x="1" y="0"/>
                  </a:lnTo>
                  <a:cubicBezTo>
                    <a:pt x="1" y="0"/>
                    <a:pt x="844" y="1537"/>
                    <a:pt x="2430" y="1537"/>
                  </a:cubicBezTo>
                  <a:cubicBezTo>
                    <a:pt x="3223" y="1537"/>
                    <a:pt x="4202" y="1153"/>
                    <a:pt x="5355" y="0"/>
                  </a:cubicBezTo>
                  <a:lnTo>
                    <a:pt x="5355" y="0"/>
                  </a:lnTo>
                  <a:cubicBezTo>
                    <a:pt x="5355" y="0"/>
                    <a:pt x="4158" y="680"/>
                    <a:pt x="2572" y="680"/>
                  </a:cubicBezTo>
                  <a:cubicBezTo>
                    <a:pt x="1778" y="680"/>
                    <a:pt x="888" y="51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1"/>
            <p:cNvSpPr/>
            <p:nvPr/>
          </p:nvSpPr>
          <p:spPr>
            <a:xfrm>
              <a:off x="7789694" y="4425828"/>
              <a:ext cx="120983" cy="29687"/>
            </a:xfrm>
            <a:custGeom>
              <a:avLst/>
              <a:gdLst/>
              <a:ahLst/>
              <a:cxnLst/>
              <a:rect l="l" t="t" r="r" b="b"/>
              <a:pathLst>
                <a:path w="6773" h="1662" extrusionOk="0">
                  <a:moveTo>
                    <a:pt x="255" y="0"/>
                  </a:moveTo>
                  <a:cubicBezTo>
                    <a:pt x="1" y="0"/>
                    <a:pt x="1393" y="1662"/>
                    <a:pt x="3545" y="1662"/>
                  </a:cubicBezTo>
                  <a:cubicBezTo>
                    <a:pt x="4498" y="1662"/>
                    <a:pt x="5599" y="1337"/>
                    <a:pt x="6772" y="398"/>
                  </a:cubicBezTo>
                  <a:lnTo>
                    <a:pt x="6772" y="398"/>
                  </a:lnTo>
                  <a:cubicBezTo>
                    <a:pt x="6772" y="398"/>
                    <a:pt x="5955" y="801"/>
                    <a:pt x="4398" y="801"/>
                  </a:cubicBezTo>
                  <a:cubicBezTo>
                    <a:pt x="3347" y="801"/>
                    <a:pt x="1958" y="617"/>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51"/>
          <p:cNvSpPr/>
          <p:nvPr/>
        </p:nvSpPr>
        <p:spPr>
          <a:xfrm rot="-1904894">
            <a:off x="870466" y="173930"/>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CC0B368-0BFF-ADAF-9F9A-EA332F2E2C67}"/>
              </a:ext>
            </a:extLst>
          </p:cNvPr>
          <p:cNvPicPr>
            <a:picLocks noChangeAspect="1"/>
          </p:cNvPicPr>
          <p:nvPr/>
        </p:nvPicPr>
        <p:blipFill>
          <a:blip r:embed="rId3"/>
          <a:stretch>
            <a:fillRect/>
          </a:stretch>
        </p:blipFill>
        <p:spPr>
          <a:xfrm>
            <a:off x="798255" y="585031"/>
            <a:ext cx="6851186" cy="381101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14" name="Google Shape;1614;p51"/>
          <p:cNvSpPr txBox="1"/>
          <p:nvPr/>
        </p:nvSpPr>
        <p:spPr>
          <a:xfrm>
            <a:off x="578198" y="4212794"/>
            <a:ext cx="6042646" cy="77281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Mongolian Baiti" panose="03000500000000000000" pitchFamily="66" charset="0"/>
                <a:ea typeface="Nunito"/>
                <a:cs typeface="Mongolian Baiti" panose="03000500000000000000" pitchFamily="66" charset="0"/>
                <a:sym typeface="Nunito"/>
              </a:rPr>
              <a:t>Based on the </a:t>
            </a:r>
            <a:r>
              <a:rPr lang="en-US" sz="1200" dirty="0" err="1">
                <a:solidFill>
                  <a:schemeClr val="dk1"/>
                </a:solidFill>
                <a:latin typeface="Mongolian Baiti" panose="03000500000000000000" pitchFamily="66" charset="0"/>
                <a:ea typeface="Nunito"/>
                <a:cs typeface="Mongolian Baiti" panose="03000500000000000000" pitchFamily="66" charset="0"/>
                <a:sym typeface="Nunito"/>
              </a:rPr>
              <a:t>Shap</a:t>
            </a:r>
            <a:r>
              <a:rPr lang="en-US" sz="1200" dirty="0">
                <a:solidFill>
                  <a:schemeClr val="dk1"/>
                </a:solidFill>
                <a:latin typeface="Mongolian Baiti" panose="03000500000000000000" pitchFamily="66" charset="0"/>
                <a:ea typeface="Nunito"/>
                <a:cs typeface="Mongolian Baiti" panose="03000500000000000000" pitchFamily="66" charset="0"/>
                <a:sym typeface="Nunito"/>
              </a:rPr>
              <a:t> Method, there are 3 features that really influence the characteristics of Sleep Disorder, namely BMI Category, Diastolic BP  and Heart Rate where these three features are very closely </a:t>
            </a:r>
            <a:r>
              <a:rPr lang="en-US" sz="1200" dirty="0">
                <a:solidFill>
                  <a:schemeClr val="dk1"/>
                </a:solidFill>
                <a:latin typeface="Nunito"/>
                <a:ea typeface="Nunito"/>
                <a:cs typeface="Nunito"/>
                <a:sym typeface="Nunito"/>
              </a:rPr>
              <a:t>related to Sleep Pattern.</a:t>
            </a:r>
            <a:endParaRPr sz="1200" dirty="0">
              <a:solidFill>
                <a:schemeClr val="dk1"/>
              </a:solidFill>
              <a:latin typeface="Nunito SemiBold"/>
              <a:ea typeface="Nunito SemiBold"/>
              <a:cs typeface="Nunito SemiBold"/>
              <a:sym typeface="Nunito SemiBold"/>
            </a:endParaRPr>
          </a:p>
        </p:txBody>
      </p:sp>
      <p:sp>
        <p:nvSpPr>
          <p:cNvPr id="1615" name="Google Shape;1615;p51"/>
          <p:cNvSpPr/>
          <p:nvPr/>
        </p:nvSpPr>
        <p:spPr>
          <a:xfrm rot="1005251">
            <a:off x="7953819" y="1459221"/>
            <a:ext cx="349300" cy="34717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1"/>
          <p:cNvSpPr/>
          <p:nvPr/>
        </p:nvSpPr>
        <p:spPr>
          <a:xfrm rot="1006840">
            <a:off x="8070569" y="2730587"/>
            <a:ext cx="349300" cy="347173"/>
          </a:xfrm>
          <a:custGeom>
            <a:avLst/>
            <a:gdLst/>
            <a:ahLst/>
            <a:cxnLst/>
            <a:rect l="l" t="t" r="r" b="b"/>
            <a:pathLst>
              <a:path w="1317" h="1309" extrusionOk="0">
                <a:moveTo>
                  <a:pt x="606" y="0"/>
                </a:moveTo>
                <a:lnTo>
                  <a:pt x="404" y="501"/>
                </a:lnTo>
                <a:lnTo>
                  <a:pt x="0" y="606"/>
                </a:lnTo>
                <a:lnTo>
                  <a:pt x="307" y="904"/>
                </a:lnTo>
                <a:lnTo>
                  <a:pt x="202" y="1308"/>
                </a:lnTo>
                <a:lnTo>
                  <a:pt x="606" y="1106"/>
                </a:lnTo>
                <a:lnTo>
                  <a:pt x="1115" y="1308"/>
                </a:lnTo>
                <a:lnTo>
                  <a:pt x="913" y="808"/>
                </a:lnTo>
                <a:lnTo>
                  <a:pt x="1316" y="501"/>
                </a:lnTo>
                <a:lnTo>
                  <a:pt x="808" y="501"/>
                </a:lnTo>
                <a:lnTo>
                  <a:pt x="6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1"/>
          <p:cNvSpPr/>
          <p:nvPr/>
        </p:nvSpPr>
        <p:spPr>
          <a:xfrm rot="1387922">
            <a:off x="7480562" y="4810583"/>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1"/>
          <p:cNvSpPr/>
          <p:nvPr/>
        </p:nvSpPr>
        <p:spPr>
          <a:xfrm rot="-685266">
            <a:off x="8710466" y="3841885"/>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1"/>
          <p:cNvSpPr/>
          <p:nvPr/>
        </p:nvSpPr>
        <p:spPr>
          <a:xfrm rot="-8099224">
            <a:off x="2854527" y="4940313"/>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0" name="Google Shape;1620;p51"/>
          <p:cNvGrpSpPr/>
          <p:nvPr/>
        </p:nvGrpSpPr>
        <p:grpSpPr>
          <a:xfrm>
            <a:off x="-268270" y="12336"/>
            <a:ext cx="1325987" cy="497203"/>
            <a:chOff x="7064209" y="3996949"/>
            <a:chExt cx="1325987" cy="497203"/>
          </a:xfrm>
        </p:grpSpPr>
        <p:sp>
          <p:nvSpPr>
            <p:cNvPr id="1621" name="Google Shape;1621;p51"/>
            <p:cNvSpPr/>
            <p:nvPr/>
          </p:nvSpPr>
          <p:spPr>
            <a:xfrm>
              <a:off x="7064209" y="3996949"/>
              <a:ext cx="1325987" cy="497203"/>
            </a:xfrm>
            <a:custGeom>
              <a:avLst/>
              <a:gdLst/>
              <a:ahLst/>
              <a:cxnLst/>
              <a:rect l="l" t="t" r="r" b="b"/>
              <a:pathLst>
                <a:path w="74233" h="27835" extrusionOk="0">
                  <a:moveTo>
                    <a:pt x="35632" y="0"/>
                  </a:moveTo>
                  <a:cubicBezTo>
                    <a:pt x="34816" y="0"/>
                    <a:pt x="33894" y="206"/>
                    <a:pt x="32854" y="696"/>
                  </a:cubicBezTo>
                  <a:cubicBezTo>
                    <a:pt x="26337" y="3756"/>
                    <a:pt x="24440" y="12170"/>
                    <a:pt x="24440" y="12170"/>
                  </a:cubicBezTo>
                  <a:cubicBezTo>
                    <a:pt x="23900" y="11415"/>
                    <a:pt x="23271" y="11144"/>
                    <a:pt x="22645" y="11144"/>
                  </a:cubicBezTo>
                  <a:cubicBezTo>
                    <a:pt x="21038" y="11144"/>
                    <a:pt x="19453" y="12935"/>
                    <a:pt x="19453" y="12935"/>
                  </a:cubicBezTo>
                  <a:cubicBezTo>
                    <a:pt x="19453" y="12935"/>
                    <a:pt x="18027" y="9186"/>
                    <a:pt x="14657" y="9186"/>
                  </a:cubicBezTo>
                  <a:cubicBezTo>
                    <a:pt x="14140" y="9186"/>
                    <a:pt x="13577" y="9274"/>
                    <a:pt x="12967" y="9477"/>
                  </a:cubicBezTo>
                  <a:cubicBezTo>
                    <a:pt x="8378" y="11405"/>
                    <a:pt x="8745" y="17891"/>
                    <a:pt x="8745" y="17891"/>
                  </a:cubicBezTo>
                  <a:cubicBezTo>
                    <a:pt x="8547" y="17882"/>
                    <a:pt x="8356" y="17878"/>
                    <a:pt x="8172" y="17878"/>
                  </a:cubicBezTo>
                  <a:cubicBezTo>
                    <a:pt x="896" y="17878"/>
                    <a:pt x="4155" y="24775"/>
                    <a:pt x="4155" y="24775"/>
                  </a:cubicBezTo>
                  <a:cubicBezTo>
                    <a:pt x="3942" y="24756"/>
                    <a:pt x="3741" y="24748"/>
                    <a:pt x="3551" y="24748"/>
                  </a:cubicBezTo>
                  <a:cubicBezTo>
                    <a:pt x="0" y="24748"/>
                    <a:pt x="331" y="27835"/>
                    <a:pt x="331" y="27835"/>
                  </a:cubicBezTo>
                  <a:lnTo>
                    <a:pt x="73393" y="27835"/>
                  </a:lnTo>
                  <a:cubicBezTo>
                    <a:pt x="74233" y="21323"/>
                    <a:pt x="70041" y="20481"/>
                    <a:pt x="67819" y="20481"/>
                  </a:cubicBezTo>
                  <a:cubicBezTo>
                    <a:pt x="67045" y="20481"/>
                    <a:pt x="66509" y="20584"/>
                    <a:pt x="66509" y="20584"/>
                  </a:cubicBezTo>
                  <a:cubicBezTo>
                    <a:pt x="65660" y="16334"/>
                    <a:pt x="63393" y="15390"/>
                    <a:pt x="61547" y="15390"/>
                  </a:cubicBezTo>
                  <a:cubicBezTo>
                    <a:pt x="60069" y="15390"/>
                    <a:pt x="58860" y="15994"/>
                    <a:pt x="58860" y="15994"/>
                  </a:cubicBezTo>
                  <a:cubicBezTo>
                    <a:pt x="57626" y="11666"/>
                    <a:pt x="55392" y="10666"/>
                    <a:pt x="53591" y="10666"/>
                  </a:cubicBezTo>
                  <a:cubicBezTo>
                    <a:pt x="52042" y="10666"/>
                    <a:pt x="50814" y="11405"/>
                    <a:pt x="50814" y="11405"/>
                  </a:cubicBezTo>
                  <a:cubicBezTo>
                    <a:pt x="48955" y="6010"/>
                    <a:pt x="46303" y="4776"/>
                    <a:pt x="44266" y="4776"/>
                  </a:cubicBezTo>
                  <a:cubicBezTo>
                    <a:pt x="42548" y="4776"/>
                    <a:pt x="41268" y="5653"/>
                    <a:pt x="41268" y="5653"/>
                  </a:cubicBezTo>
                  <a:cubicBezTo>
                    <a:pt x="41268" y="5653"/>
                    <a:pt x="39909" y="0"/>
                    <a:pt x="35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1"/>
            <p:cNvSpPr/>
            <p:nvPr/>
          </p:nvSpPr>
          <p:spPr>
            <a:xfrm>
              <a:off x="7064209" y="4220642"/>
              <a:ext cx="1325987" cy="273511"/>
            </a:xfrm>
            <a:custGeom>
              <a:avLst/>
              <a:gdLst/>
              <a:ahLst/>
              <a:cxnLst/>
              <a:rect l="l" t="t" r="r" b="b"/>
              <a:pathLst>
                <a:path w="74233" h="15312" extrusionOk="0">
                  <a:moveTo>
                    <a:pt x="35854" y="0"/>
                  </a:moveTo>
                  <a:cubicBezTo>
                    <a:pt x="35742" y="0"/>
                    <a:pt x="35629" y="5"/>
                    <a:pt x="35516" y="14"/>
                  </a:cubicBezTo>
                  <a:cubicBezTo>
                    <a:pt x="31324" y="412"/>
                    <a:pt x="28632" y="7663"/>
                    <a:pt x="28632" y="7663"/>
                  </a:cubicBezTo>
                  <a:cubicBezTo>
                    <a:pt x="27612" y="5501"/>
                    <a:pt x="26212" y="4780"/>
                    <a:pt x="24797" y="4780"/>
                  </a:cubicBezTo>
                  <a:cubicBezTo>
                    <a:pt x="21969" y="4780"/>
                    <a:pt x="19086" y="7663"/>
                    <a:pt x="19086" y="7663"/>
                  </a:cubicBezTo>
                  <a:cubicBezTo>
                    <a:pt x="18276" y="6351"/>
                    <a:pt x="17466" y="5868"/>
                    <a:pt x="16713" y="5868"/>
                  </a:cubicBezTo>
                  <a:cubicBezTo>
                    <a:pt x="14621" y="5868"/>
                    <a:pt x="12967" y="9590"/>
                    <a:pt x="12967" y="9590"/>
                  </a:cubicBezTo>
                  <a:cubicBezTo>
                    <a:pt x="11804" y="5766"/>
                    <a:pt x="8745" y="5368"/>
                    <a:pt x="8745" y="5368"/>
                  </a:cubicBezTo>
                  <a:cubicBezTo>
                    <a:pt x="8547" y="5359"/>
                    <a:pt x="8356" y="5355"/>
                    <a:pt x="8172" y="5355"/>
                  </a:cubicBezTo>
                  <a:cubicBezTo>
                    <a:pt x="896" y="5355"/>
                    <a:pt x="4155" y="12252"/>
                    <a:pt x="4155" y="12252"/>
                  </a:cubicBezTo>
                  <a:cubicBezTo>
                    <a:pt x="3942" y="12233"/>
                    <a:pt x="3741" y="12225"/>
                    <a:pt x="3551" y="12225"/>
                  </a:cubicBezTo>
                  <a:cubicBezTo>
                    <a:pt x="0" y="12225"/>
                    <a:pt x="331" y="15312"/>
                    <a:pt x="331" y="15312"/>
                  </a:cubicBezTo>
                  <a:lnTo>
                    <a:pt x="73393" y="15312"/>
                  </a:lnTo>
                  <a:cubicBezTo>
                    <a:pt x="74233" y="8800"/>
                    <a:pt x="70041" y="7958"/>
                    <a:pt x="67819" y="7958"/>
                  </a:cubicBezTo>
                  <a:cubicBezTo>
                    <a:pt x="67045" y="7958"/>
                    <a:pt x="66509" y="8061"/>
                    <a:pt x="66509" y="8061"/>
                  </a:cubicBezTo>
                  <a:cubicBezTo>
                    <a:pt x="63052" y="8825"/>
                    <a:pt x="61522" y="10722"/>
                    <a:pt x="61522" y="10722"/>
                  </a:cubicBezTo>
                  <a:cubicBezTo>
                    <a:pt x="60521" y="8386"/>
                    <a:pt x="59158" y="7727"/>
                    <a:pt x="57940" y="7727"/>
                  </a:cubicBezTo>
                  <a:cubicBezTo>
                    <a:pt x="56367" y="7727"/>
                    <a:pt x="55036" y="8825"/>
                    <a:pt x="55036" y="8825"/>
                  </a:cubicBezTo>
                  <a:cubicBezTo>
                    <a:pt x="53178" y="5878"/>
                    <a:pt x="51005" y="5001"/>
                    <a:pt x="49076" y="5001"/>
                  </a:cubicBezTo>
                  <a:cubicBezTo>
                    <a:pt x="46239" y="5001"/>
                    <a:pt x="43930" y="6898"/>
                    <a:pt x="43930" y="6898"/>
                  </a:cubicBezTo>
                  <a:cubicBezTo>
                    <a:pt x="43930" y="6898"/>
                    <a:pt x="40292" y="0"/>
                    <a:pt x="358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1"/>
            <p:cNvSpPr/>
            <p:nvPr/>
          </p:nvSpPr>
          <p:spPr>
            <a:xfrm>
              <a:off x="7064209" y="4438993"/>
              <a:ext cx="1311000" cy="55159"/>
            </a:xfrm>
            <a:custGeom>
              <a:avLst/>
              <a:gdLst/>
              <a:ahLst/>
              <a:cxnLst/>
              <a:rect l="l" t="t" r="r" b="b"/>
              <a:pathLst>
                <a:path w="73394" h="3088" extrusionOk="0">
                  <a:moveTo>
                    <a:pt x="3551" y="1"/>
                  </a:moveTo>
                  <a:cubicBezTo>
                    <a:pt x="0" y="1"/>
                    <a:pt x="331" y="3088"/>
                    <a:pt x="331" y="3088"/>
                  </a:cubicBezTo>
                  <a:lnTo>
                    <a:pt x="73393" y="3088"/>
                  </a:lnTo>
                  <a:lnTo>
                    <a:pt x="73393" y="426"/>
                  </a:lnTo>
                  <a:cubicBezTo>
                    <a:pt x="71558" y="1650"/>
                    <a:pt x="69169" y="2017"/>
                    <a:pt x="66963" y="2017"/>
                  </a:cubicBezTo>
                  <a:cubicBezTo>
                    <a:pt x="63654" y="2017"/>
                    <a:pt x="60757" y="1191"/>
                    <a:pt x="60757" y="1191"/>
                  </a:cubicBezTo>
                  <a:cubicBezTo>
                    <a:pt x="59995" y="1763"/>
                    <a:pt x="59257" y="1977"/>
                    <a:pt x="58579" y="1977"/>
                  </a:cubicBezTo>
                  <a:cubicBezTo>
                    <a:pt x="56537" y="1977"/>
                    <a:pt x="55036" y="28"/>
                    <a:pt x="55036" y="28"/>
                  </a:cubicBezTo>
                  <a:cubicBezTo>
                    <a:pt x="53506" y="1436"/>
                    <a:pt x="51806" y="1905"/>
                    <a:pt x="50220" y="1905"/>
                  </a:cubicBezTo>
                  <a:cubicBezTo>
                    <a:pt x="47047" y="1905"/>
                    <a:pt x="44328" y="28"/>
                    <a:pt x="44328" y="28"/>
                  </a:cubicBezTo>
                  <a:cubicBezTo>
                    <a:pt x="43053" y="1303"/>
                    <a:pt x="41778" y="1728"/>
                    <a:pt x="40645" y="1728"/>
                  </a:cubicBezTo>
                  <a:cubicBezTo>
                    <a:pt x="38378" y="1728"/>
                    <a:pt x="36679" y="28"/>
                    <a:pt x="36679" y="28"/>
                  </a:cubicBezTo>
                  <a:cubicBezTo>
                    <a:pt x="35404" y="1436"/>
                    <a:pt x="34085" y="1905"/>
                    <a:pt x="32893" y="1905"/>
                  </a:cubicBezTo>
                  <a:cubicBezTo>
                    <a:pt x="30508" y="1905"/>
                    <a:pt x="28632" y="28"/>
                    <a:pt x="28632" y="28"/>
                  </a:cubicBezTo>
                  <a:cubicBezTo>
                    <a:pt x="26980" y="1436"/>
                    <a:pt x="25283" y="1905"/>
                    <a:pt x="23756" y="1905"/>
                  </a:cubicBezTo>
                  <a:cubicBezTo>
                    <a:pt x="20701" y="1905"/>
                    <a:pt x="18321" y="28"/>
                    <a:pt x="18321" y="28"/>
                  </a:cubicBezTo>
                  <a:cubicBezTo>
                    <a:pt x="16791" y="1303"/>
                    <a:pt x="15517" y="1728"/>
                    <a:pt x="14497" y="1728"/>
                  </a:cubicBezTo>
                  <a:cubicBezTo>
                    <a:pt x="12457" y="1728"/>
                    <a:pt x="11437" y="28"/>
                    <a:pt x="11437" y="28"/>
                  </a:cubicBezTo>
                  <a:cubicBezTo>
                    <a:pt x="9652" y="1181"/>
                    <a:pt x="8248" y="1565"/>
                    <a:pt x="7170" y="1565"/>
                  </a:cubicBezTo>
                  <a:cubicBezTo>
                    <a:pt x="5012" y="1565"/>
                    <a:pt x="4155" y="28"/>
                    <a:pt x="4155" y="28"/>
                  </a:cubicBezTo>
                  <a:cubicBezTo>
                    <a:pt x="3942" y="9"/>
                    <a:pt x="3741" y="1"/>
                    <a:pt x="35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1"/>
            <p:cNvSpPr/>
            <p:nvPr/>
          </p:nvSpPr>
          <p:spPr>
            <a:xfrm>
              <a:off x="7350473" y="4425828"/>
              <a:ext cx="95654" cy="27455"/>
            </a:xfrm>
            <a:custGeom>
              <a:avLst/>
              <a:gdLst/>
              <a:ahLst/>
              <a:cxnLst/>
              <a:rect l="l" t="t" r="r" b="b"/>
              <a:pathLst>
                <a:path w="5355" h="1537" extrusionOk="0">
                  <a:moveTo>
                    <a:pt x="1" y="0"/>
                  </a:moveTo>
                  <a:lnTo>
                    <a:pt x="1" y="0"/>
                  </a:lnTo>
                  <a:cubicBezTo>
                    <a:pt x="1" y="0"/>
                    <a:pt x="844" y="1537"/>
                    <a:pt x="2430" y="1537"/>
                  </a:cubicBezTo>
                  <a:cubicBezTo>
                    <a:pt x="3223" y="1537"/>
                    <a:pt x="4202" y="1153"/>
                    <a:pt x="5355" y="0"/>
                  </a:cubicBezTo>
                  <a:lnTo>
                    <a:pt x="5355" y="0"/>
                  </a:lnTo>
                  <a:cubicBezTo>
                    <a:pt x="5355" y="0"/>
                    <a:pt x="4158" y="680"/>
                    <a:pt x="2572" y="680"/>
                  </a:cubicBezTo>
                  <a:cubicBezTo>
                    <a:pt x="1778" y="680"/>
                    <a:pt x="888" y="51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1"/>
            <p:cNvSpPr/>
            <p:nvPr/>
          </p:nvSpPr>
          <p:spPr>
            <a:xfrm>
              <a:off x="7789694" y="4425828"/>
              <a:ext cx="120983" cy="29687"/>
            </a:xfrm>
            <a:custGeom>
              <a:avLst/>
              <a:gdLst/>
              <a:ahLst/>
              <a:cxnLst/>
              <a:rect l="l" t="t" r="r" b="b"/>
              <a:pathLst>
                <a:path w="6773" h="1662" extrusionOk="0">
                  <a:moveTo>
                    <a:pt x="255" y="0"/>
                  </a:moveTo>
                  <a:cubicBezTo>
                    <a:pt x="1" y="0"/>
                    <a:pt x="1393" y="1662"/>
                    <a:pt x="3545" y="1662"/>
                  </a:cubicBezTo>
                  <a:cubicBezTo>
                    <a:pt x="4498" y="1662"/>
                    <a:pt x="5599" y="1337"/>
                    <a:pt x="6772" y="398"/>
                  </a:cubicBezTo>
                  <a:lnTo>
                    <a:pt x="6772" y="398"/>
                  </a:lnTo>
                  <a:cubicBezTo>
                    <a:pt x="6772" y="398"/>
                    <a:pt x="5955" y="801"/>
                    <a:pt x="4398" y="801"/>
                  </a:cubicBezTo>
                  <a:cubicBezTo>
                    <a:pt x="3347" y="801"/>
                    <a:pt x="1958" y="617"/>
                    <a:pt x="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6" name="Google Shape;1626;p51"/>
          <p:cNvSpPr/>
          <p:nvPr/>
        </p:nvSpPr>
        <p:spPr>
          <a:xfrm rot="-1904894">
            <a:off x="870466" y="173930"/>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E6EAE7B2-A9C9-BBC4-6E73-C74E7090938B}"/>
              </a:ext>
            </a:extLst>
          </p:cNvPr>
          <p:cNvPicPr>
            <a:picLocks noChangeAspect="1"/>
          </p:cNvPicPr>
          <p:nvPr/>
        </p:nvPicPr>
        <p:blipFill>
          <a:blip r:embed="rId3"/>
          <a:stretch>
            <a:fillRect/>
          </a:stretch>
        </p:blipFill>
        <p:spPr>
          <a:xfrm>
            <a:off x="394723" y="676088"/>
            <a:ext cx="5731160" cy="3431395"/>
          </a:xfrm>
          <a:prstGeom prst="rect">
            <a:avLst/>
          </a:prstGeom>
        </p:spPr>
      </p:pic>
    </p:spTree>
    <p:extLst>
      <p:ext uri="{BB962C8B-B14F-4D97-AF65-F5344CB8AC3E}">
        <p14:creationId xmlns:p14="http://schemas.microsoft.com/office/powerpoint/2010/main" val="2889340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3835875" y="879400"/>
            <a:ext cx="1472400" cy="14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title"/>
          </p:nvPr>
        </p:nvSpPr>
        <p:spPr>
          <a:xfrm>
            <a:off x="1801975" y="2442775"/>
            <a:ext cx="5540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latin typeface="HP Simplified Jpan" panose="020B0500000000000000" pitchFamily="34" charset="-128"/>
                <a:ea typeface="HP Simplified Jpan" panose="020B0500000000000000" pitchFamily="34" charset="-128"/>
              </a:rPr>
              <a:t>`INSIGHT &amp; RECOMMENDATION`</a:t>
            </a:r>
          </a:p>
        </p:txBody>
      </p:sp>
      <p:sp>
        <p:nvSpPr>
          <p:cNvPr id="507" name="Google Shape;507;p35"/>
          <p:cNvSpPr txBox="1">
            <a:spLocks noGrp="1"/>
          </p:cNvSpPr>
          <p:nvPr>
            <p:ph type="title" idx="2"/>
          </p:nvPr>
        </p:nvSpPr>
        <p:spPr>
          <a:xfrm>
            <a:off x="3591525" y="1139650"/>
            <a:ext cx="19611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08</a:t>
            </a:r>
            <a:endParaRPr dirty="0"/>
          </a:p>
        </p:txBody>
      </p:sp>
      <p:sp>
        <p:nvSpPr>
          <p:cNvPr id="509" name="Google Shape;509;p35"/>
          <p:cNvSpPr/>
          <p:nvPr/>
        </p:nvSpPr>
        <p:spPr>
          <a:xfrm rot="-685266">
            <a:off x="5911291" y="432501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rot="-8099224">
            <a:off x="3490952" y="417513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847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47"/>
          <p:cNvSpPr txBox="1">
            <a:spLocks noGrp="1"/>
          </p:cNvSpPr>
          <p:nvPr>
            <p:ph type="title"/>
          </p:nvPr>
        </p:nvSpPr>
        <p:spPr>
          <a:xfrm>
            <a:off x="715100" y="3600100"/>
            <a:ext cx="482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Someone Famous </a:t>
            </a:r>
            <a:endParaRPr/>
          </a:p>
        </p:txBody>
      </p:sp>
      <p:grpSp>
        <p:nvGrpSpPr>
          <p:cNvPr id="1224" name="Google Shape;1224;p47"/>
          <p:cNvGrpSpPr/>
          <p:nvPr/>
        </p:nvGrpSpPr>
        <p:grpSpPr>
          <a:xfrm>
            <a:off x="6071326" y="311575"/>
            <a:ext cx="2461898" cy="854510"/>
            <a:chOff x="8846279" y="879497"/>
            <a:chExt cx="1892603" cy="656911"/>
          </a:xfrm>
        </p:grpSpPr>
        <p:sp>
          <p:nvSpPr>
            <p:cNvPr id="1225" name="Google Shape;1225;p47"/>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7"/>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7"/>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7"/>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7"/>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7"/>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 name="Google Shape;1231;p47"/>
          <p:cNvGrpSpPr/>
          <p:nvPr/>
        </p:nvGrpSpPr>
        <p:grpSpPr>
          <a:xfrm>
            <a:off x="6370619" y="785089"/>
            <a:ext cx="5915524" cy="4103626"/>
            <a:chOff x="1271675" y="378925"/>
            <a:chExt cx="7109150" cy="4931650"/>
          </a:xfrm>
        </p:grpSpPr>
        <p:sp>
          <p:nvSpPr>
            <p:cNvPr id="1232" name="Google Shape;1232;p47"/>
            <p:cNvSpPr/>
            <p:nvPr/>
          </p:nvSpPr>
          <p:spPr>
            <a:xfrm>
              <a:off x="1644900" y="4545525"/>
              <a:ext cx="310700" cy="765050"/>
            </a:xfrm>
            <a:custGeom>
              <a:avLst/>
              <a:gdLst/>
              <a:ahLst/>
              <a:cxnLst/>
              <a:rect l="l" t="t" r="r" b="b"/>
              <a:pathLst>
                <a:path w="12428" h="30602" extrusionOk="0">
                  <a:moveTo>
                    <a:pt x="5111" y="1"/>
                  </a:moveTo>
                  <a:cubicBezTo>
                    <a:pt x="4467" y="1"/>
                    <a:pt x="3817" y="141"/>
                    <a:pt x="3185" y="457"/>
                  </a:cubicBezTo>
                  <a:cubicBezTo>
                    <a:pt x="0" y="2248"/>
                    <a:pt x="0" y="6855"/>
                    <a:pt x="0" y="9699"/>
                  </a:cubicBezTo>
                  <a:cubicBezTo>
                    <a:pt x="342" y="15045"/>
                    <a:pt x="711" y="20363"/>
                    <a:pt x="1764" y="25339"/>
                  </a:cubicBezTo>
                  <a:cubicBezTo>
                    <a:pt x="2133" y="26761"/>
                    <a:pt x="2474" y="28183"/>
                    <a:pt x="3555" y="29263"/>
                  </a:cubicBezTo>
                  <a:cubicBezTo>
                    <a:pt x="4313" y="30021"/>
                    <a:pt x="5454" y="30602"/>
                    <a:pt x="6427" y="30602"/>
                  </a:cubicBezTo>
                  <a:cubicBezTo>
                    <a:pt x="6804" y="30602"/>
                    <a:pt x="7157" y="30514"/>
                    <a:pt x="7451" y="30315"/>
                  </a:cubicBezTo>
                  <a:cubicBezTo>
                    <a:pt x="8162" y="29974"/>
                    <a:pt x="8873" y="29263"/>
                    <a:pt x="8873" y="28183"/>
                  </a:cubicBezTo>
                  <a:cubicBezTo>
                    <a:pt x="9584" y="26761"/>
                    <a:pt x="9584" y="24998"/>
                    <a:pt x="9953" y="23917"/>
                  </a:cubicBezTo>
                  <a:cubicBezTo>
                    <a:pt x="10664" y="20732"/>
                    <a:pt x="11005" y="17889"/>
                    <a:pt x="11375" y="15045"/>
                  </a:cubicBezTo>
                  <a:cubicBezTo>
                    <a:pt x="12086" y="11121"/>
                    <a:pt x="12427" y="7225"/>
                    <a:pt x="10664" y="3670"/>
                  </a:cubicBezTo>
                  <a:cubicBezTo>
                    <a:pt x="9558" y="1724"/>
                    <a:pt x="7368" y="1"/>
                    <a:pt x="5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7"/>
            <p:cNvSpPr/>
            <p:nvPr/>
          </p:nvSpPr>
          <p:spPr>
            <a:xfrm>
              <a:off x="2293250" y="4128225"/>
              <a:ext cx="311400" cy="765025"/>
            </a:xfrm>
            <a:custGeom>
              <a:avLst/>
              <a:gdLst/>
              <a:ahLst/>
              <a:cxnLst/>
              <a:rect l="l" t="t" r="r" b="b"/>
              <a:pathLst>
                <a:path w="12456" h="30601" extrusionOk="0">
                  <a:moveTo>
                    <a:pt x="4946" y="0"/>
                  </a:moveTo>
                  <a:cubicBezTo>
                    <a:pt x="4351" y="0"/>
                    <a:pt x="3764" y="140"/>
                    <a:pt x="3214" y="457"/>
                  </a:cubicBezTo>
                  <a:cubicBezTo>
                    <a:pt x="1" y="2220"/>
                    <a:pt x="1" y="6855"/>
                    <a:pt x="1" y="9699"/>
                  </a:cubicBezTo>
                  <a:cubicBezTo>
                    <a:pt x="370" y="15016"/>
                    <a:pt x="712" y="20362"/>
                    <a:pt x="1792" y="25339"/>
                  </a:cubicBezTo>
                  <a:cubicBezTo>
                    <a:pt x="2133" y="26761"/>
                    <a:pt x="2503" y="28182"/>
                    <a:pt x="3555" y="29235"/>
                  </a:cubicBezTo>
                  <a:cubicBezTo>
                    <a:pt x="4335" y="30014"/>
                    <a:pt x="5291" y="30601"/>
                    <a:pt x="6298" y="30601"/>
                  </a:cubicBezTo>
                  <a:cubicBezTo>
                    <a:pt x="6687" y="30601"/>
                    <a:pt x="7083" y="30513"/>
                    <a:pt x="7479" y="30315"/>
                  </a:cubicBezTo>
                  <a:cubicBezTo>
                    <a:pt x="8190" y="29945"/>
                    <a:pt x="8532" y="29235"/>
                    <a:pt x="8901" y="28182"/>
                  </a:cubicBezTo>
                  <a:cubicBezTo>
                    <a:pt x="9612" y="26761"/>
                    <a:pt x="9612" y="24969"/>
                    <a:pt x="9953" y="23917"/>
                  </a:cubicBezTo>
                  <a:cubicBezTo>
                    <a:pt x="10664" y="20704"/>
                    <a:pt x="11034" y="17860"/>
                    <a:pt x="11375" y="15016"/>
                  </a:cubicBezTo>
                  <a:cubicBezTo>
                    <a:pt x="11745" y="11120"/>
                    <a:pt x="12456" y="7196"/>
                    <a:pt x="10323" y="3641"/>
                  </a:cubicBezTo>
                  <a:cubicBezTo>
                    <a:pt x="9217" y="1718"/>
                    <a:pt x="7028" y="0"/>
                    <a:pt x="49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7"/>
            <p:cNvSpPr/>
            <p:nvPr/>
          </p:nvSpPr>
          <p:spPr>
            <a:xfrm>
              <a:off x="1546800" y="3117325"/>
              <a:ext cx="6834025" cy="1564050"/>
            </a:xfrm>
            <a:custGeom>
              <a:avLst/>
              <a:gdLst/>
              <a:ahLst/>
              <a:cxnLst/>
              <a:rect l="l" t="t" r="r" b="b"/>
              <a:pathLst>
                <a:path w="273361" h="62562" extrusionOk="0">
                  <a:moveTo>
                    <a:pt x="0" y="1"/>
                  </a:moveTo>
                  <a:lnTo>
                    <a:pt x="0" y="62561"/>
                  </a:lnTo>
                  <a:lnTo>
                    <a:pt x="273361" y="62561"/>
                  </a:lnTo>
                  <a:lnTo>
                    <a:pt x="2733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7"/>
            <p:cNvSpPr/>
            <p:nvPr/>
          </p:nvSpPr>
          <p:spPr>
            <a:xfrm>
              <a:off x="1271675" y="1242650"/>
              <a:ext cx="2141300" cy="1636425"/>
            </a:xfrm>
            <a:custGeom>
              <a:avLst/>
              <a:gdLst/>
              <a:ahLst/>
              <a:cxnLst/>
              <a:rect l="l" t="t" r="r" b="b"/>
              <a:pathLst>
                <a:path w="85652" h="65457" extrusionOk="0">
                  <a:moveTo>
                    <a:pt x="43707" y="0"/>
                  </a:moveTo>
                  <a:cubicBezTo>
                    <a:pt x="35546" y="341"/>
                    <a:pt x="27726" y="2133"/>
                    <a:pt x="19906" y="4266"/>
                  </a:cubicBezTo>
                  <a:cubicBezTo>
                    <a:pt x="17668" y="4571"/>
                    <a:pt x="14885" y="5740"/>
                    <a:pt x="12532" y="5740"/>
                  </a:cubicBezTo>
                  <a:cubicBezTo>
                    <a:pt x="12253" y="5740"/>
                    <a:pt x="11981" y="5723"/>
                    <a:pt x="11716" y="5687"/>
                  </a:cubicBezTo>
                  <a:cubicBezTo>
                    <a:pt x="9500" y="5051"/>
                    <a:pt x="8129" y="3844"/>
                    <a:pt x="6069" y="3844"/>
                  </a:cubicBezTo>
                  <a:cubicBezTo>
                    <a:pt x="5829" y="3844"/>
                    <a:pt x="5579" y="3860"/>
                    <a:pt x="5318" y="3896"/>
                  </a:cubicBezTo>
                  <a:cubicBezTo>
                    <a:pt x="3185" y="3896"/>
                    <a:pt x="711" y="4976"/>
                    <a:pt x="341" y="7109"/>
                  </a:cubicBezTo>
                  <a:cubicBezTo>
                    <a:pt x="0" y="9242"/>
                    <a:pt x="1763" y="11005"/>
                    <a:pt x="2844" y="12427"/>
                  </a:cubicBezTo>
                  <a:cubicBezTo>
                    <a:pt x="4607" y="14560"/>
                    <a:pt x="4977" y="15981"/>
                    <a:pt x="4977" y="18484"/>
                  </a:cubicBezTo>
                  <a:cubicBezTo>
                    <a:pt x="4977" y="25593"/>
                    <a:pt x="6398" y="33043"/>
                    <a:pt x="9242" y="39811"/>
                  </a:cubicBezTo>
                  <a:cubicBezTo>
                    <a:pt x="11375" y="44077"/>
                    <a:pt x="13849" y="47973"/>
                    <a:pt x="17403" y="51186"/>
                  </a:cubicBezTo>
                  <a:cubicBezTo>
                    <a:pt x="18825" y="52608"/>
                    <a:pt x="21669" y="54030"/>
                    <a:pt x="23091" y="55793"/>
                  </a:cubicBezTo>
                  <a:cubicBezTo>
                    <a:pt x="24882" y="57584"/>
                    <a:pt x="23091" y="58637"/>
                    <a:pt x="22039" y="61139"/>
                  </a:cubicBezTo>
                  <a:cubicBezTo>
                    <a:pt x="21669" y="62902"/>
                    <a:pt x="22039" y="65035"/>
                    <a:pt x="23802" y="65404"/>
                  </a:cubicBezTo>
                  <a:cubicBezTo>
                    <a:pt x="23950" y="65440"/>
                    <a:pt x="24095" y="65456"/>
                    <a:pt x="24236" y="65456"/>
                  </a:cubicBezTo>
                  <a:cubicBezTo>
                    <a:pt x="25449" y="65456"/>
                    <a:pt x="26414" y="64250"/>
                    <a:pt x="27356" y="63613"/>
                  </a:cubicBezTo>
                  <a:cubicBezTo>
                    <a:pt x="29148" y="61480"/>
                    <a:pt x="30911" y="59717"/>
                    <a:pt x="33044" y="58637"/>
                  </a:cubicBezTo>
                  <a:cubicBezTo>
                    <a:pt x="36598" y="56873"/>
                    <a:pt x="40864" y="57215"/>
                    <a:pt x="44788" y="56873"/>
                  </a:cubicBezTo>
                  <a:cubicBezTo>
                    <a:pt x="49764" y="56504"/>
                    <a:pt x="54371" y="55452"/>
                    <a:pt x="59006" y="54741"/>
                  </a:cubicBezTo>
                  <a:cubicBezTo>
                    <a:pt x="65035" y="53319"/>
                    <a:pt x="71433" y="51897"/>
                    <a:pt x="76409" y="48342"/>
                  </a:cubicBezTo>
                  <a:cubicBezTo>
                    <a:pt x="80334" y="45499"/>
                    <a:pt x="85651" y="39442"/>
                    <a:pt x="84229" y="34465"/>
                  </a:cubicBezTo>
                  <a:lnTo>
                    <a:pt x="84229" y="33754"/>
                  </a:lnTo>
                  <a:cubicBezTo>
                    <a:pt x="83518" y="32333"/>
                    <a:pt x="82097" y="31280"/>
                    <a:pt x="81044" y="29489"/>
                  </a:cubicBezTo>
                  <a:cubicBezTo>
                    <a:pt x="79253" y="27015"/>
                    <a:pt x="78542" y="23802"/>
                    <a:pt x="77120" y="20958"/>
                  </a:cubicBezTo>
                  <a:cubicBezTo>
                    <a:pt x="73935" y="15981"/>
                    <a:pt x="70722" y="10664"/>
                    <a:pt x="66115" y="7109"/>
                  </a:cubicBezTo>
                  <a:cubicBezTo>
                    <a:pt x="60058" y="2133"/>
                    <a:pt x="51527" y="0"/>
                    <a:pt x="43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7"/>
            <p:cNvSpPr/>
            <p:nvPr/>
          </p:nvSpPr>
          <p:spPr>
            <a:xfrm>
              <a:off x="1386825" y="1461550"/>
              <a:ext cx="560225" cy="1063225"/>
            </a:xfrm>
            <a:custGeom>
              <a:avLst/>
              <a:gdLst/>
              <a:ahLst/>
              <a:cxnLst/>
              <a:rect l="l" t="t" r="r" b="b"/>
              <a:pathLst>
                <a:path w="22409" h="42529" extrusionOk="0">
                  <a:moveTo>
                    <a:pt x="2581" y="1"/>
                  </a:moveTo>
                  <a:cubicBezTo>
                    <a:pt x="2200" y="1"/>
                    <a:pt x="1813" y="38"/>
                    <a:pt x="1423" y="116"/>
                  </a:cubicBezTo>
                  <a:cubicBezTo>
                    <a:pt x="1082" y="116"/>
                    <a:pt x="712" y="116"/>
                    <a:pt x="712" y="486"/>
                  </a:cubicBezTo>
                  <a:cubicBezTo>
                    <a:pt x="1" y="827"/>
                    <a:pt x="712" y="1908"/>
                    <a:pt x="1082" y="2619"/>
                  </a:cubicBezTo>
                  <a:cubicBezTo>
                    <a:pt x="3214" y="5462"/>
                    <a:pt x="1423" y="9017"/>
                    <a:pt x="2503" y="12572"/>
                  </a:cubicBezTo>
                  <a:cubicBezTo>
                    <a:pt x="3556" y="18970"/>
                    <a:pt x="5688" y="25368"/>
                    <a:pt x="8191" y="31766"/>
                  </a:cubicBezTo>
                  <a:cubicBezTo>
                    <a:pt x="9613" y="35321"/>
                    <a:pt x="11745" y="39217"/>
                    <a:pt x="14930" y="41008"/>
                  </a:cubicBezTo>
                  <a:cubicBezTo>
                    <a:pt x="16268" y="41768"/>
                    <a:pt x="17906" y="42528"/>
                    <a:pt x="19302" y="42528"/>
                  </a:cubicBezTo>
                  <a:cubicBezTo>
                    <a:pt x="20518" y="42528"/>
                    <a:pt x="21550" y="41952"/>
                    <a:pt x="22039" y="40297"/>
                  </a:cubicBezTo>
                  <a:cubicBezTo>
                    <a:pt x="22409" y="39586"/>
                    <a:pt x="22409" y="38876"/>
                    <a:pt x="22409" y="38165"/>
                  </a:cubicBezTo>
                  <a:cubicBezTo>
                    <a:pt x="22409" y="34610"/>
                    <a:pt x="20987" y="30345"/>
                    <a:pt x="20276" y="27842"/>
                  </a:cubicBezTo>
                  <a:cubicBezTo>
                    <a:pt x="19565" y="23577"/>
                    <a:pt x="18144" y="19681"/>
                    <a:pt x="16352" y="15756"/>
                  </a:cubicBezTo>
                  <a:cubicBezTo>
                    <a:pt x="14336" y="11053"/>
                    <a:pt x="9146" y="1"/>
                    <a:pt x="25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7"/>
            <p:cNvSpPr/>
            <p:nvPr/>
          </p:nvSpPr>
          <p:spPr>
            <a:xfrm>
              <a:off x="1431625" y="1769700"/>
              <a:ext cx="2496750" cy="1627925"/>
            </a:xfrm>
            <a:custGeom>
              <a:avLst/>
              <a:gdLst/>
              <a:ahLst/>
              <a:cxnLst/>
              <a:rect l="l" t="t" r="r" b="b"/>
              <a:pathLst>
                <a:path w="99870" h="65117" extrusionOk="0">
                  <a:moveTo>
                    <a:pt x="66219" y="1"/>
                  </a:moveTo>
                  <a:cubicBezTo>
                    <a:pt x="64879" y="1"/>
                    <a:pt x="63538" y="91"/>
                    <a:pt x="62191" y="246"/>
                  </a:cubicBezTo>
                  <a:cubicBezTo>
                    <a:pt x="56163" y="956"/>
                    <a:pt x="50817" y="3800"/>
                    <a:pt x="45840" y="6644"/>
                  </a:cubicBezTo>
                  <a:cubicBezTo>
                    <a:pt x="36968" y="11961"/>
                    <a:pt x="28778" y="18019"/>
                    <a:pt x="21328" y="25128"/>
                  </a:cubicBezTo>
                  <a:cubicBezTo>
                    <a:pt x="15982" y="30104"/>
                    <a:pt x="10664" y="35422"/>
                    <a:pt x="8531" y="42190"/>
                  </a:cubicBezTo>
                  <a:cubicBezTo>
                    <a:pt x="5318" y="43242"/>
                    <a:pt x="3555" y="44322"/>
                    <a:pt x="1764" y="47166"/>
                  </a:cubicBezTo>
                  <a:cubicBezTo>
                    <a:pt x="711" y="48929"/>
                    <a:pt x="0" y="51432"/>
                    <a:pt x="1764" y="52853"/>
                  </a:cubicBezTo>
                  <a:cubicBezTo>
                    <a:pt x="2551" y="53829"/>
                    <a:pt x="3669" y="54047"/>
                    <a:pt x="4809" y="54047"/>
                  </a:cubicBezTo>
                  <a:cubicBezTo>
                    <a:pt x="5729" y="54047"/>
                    <a:pt x="6664" y="53906"/>
                    <a:pt x="7451" y="53906"/>
                  </a:cubicBezTo>
                  <a:cubicBezTo>
                    <a:pt x="9953" y="53906"/>
                    <a:pt x="11716" y="54275"/>
                    <a:pt x="13849" y="55697"/>
                  </a:cubicBezTo>
                  <a:cubicBezTo>
                    <a:pt x="19536" y="59963"/>
                    <a:pt x="26304" y="63148"/>
                    <a:pt x="33413" y="64569"/>
                  </a:cubicBezTo>
                  <a:cubicBezTo>
                    <a:pt x="35823" y="64919"/>
                    <a:pt x="38235" y="65117"/>
                    <a:pt x="40624" y="65117"/>
                  </a:cubicBezTo>
                  <a:cubicBezTo>
                    <a:pt x="45623" y="65117"/>
                    <a:pt x="50522" y="64250"/>
                    <a:pt x="55082" y="62095"/>
                  </a:cubicBezTo>
                  <a:cubicBezTo>
                    <a:pt x="55452" y="62095"/>
                    <a:pt x="56163" y="61726"/>
                    <a:pt x="56504" y="61726"/>
                  </a:cubicBezTo>
                  <a:lnTo>
                    <a:pt x="57585" y="62806"/>
                  </a:lnTo>
                  <a:cubicBezTo>
                    <a:pt x="58550" y="63916"/>
                    <a:pt x="59736" y="64376"/>
                    <a:pt x="60950" y="64376"/>
                  </a:cubicBezTo>
                  <a:cubicBezTo>
                    <a:pt x="62848" y="64376"/>
                    <a:pt x="64815" y="63252"/>
                    <a:pt x="66115" y="61726"/>
                  </a:cubicBezTo>
                  <a:cubicBezTo>
                    <a:pt x="68248" y="59252"/>
                    <a:pt x="67537" y="56749"/>
                    <a:pt x="68959" y="53906"/>
                  </a:cubicBezTo>
                  <a:cubicBezTo>
                    <a:pt x="72144" y="46796"/>
                    <a:pt x="79964" y="40398"/>
                    <a:pt x="86021" y="36133"/>
                  </a:cubicBezTo>
                  <a:cubicBezTo>
                    <a:pt x="90287" y="32578"/>
                    <a:pt x="95263" y="29393"/>
                    <a:pt x="98107" y="24417"/>
                  </a:cubicBezTo>
                  <a:cubicBezTo>
                    <a:pt x="99159" y="22625"/>
                    <a:pt x="99870" y="20862"/>
                    <a:pt x="99528" y="19071"/>
                  </a:cubicBezTo>
                  <a:cubicBezTo>
                    <a:pt x="99528" y="17308"/>
                    <a:pt x="98818" y="15886"/>
                    <a:pt x="97737" y="14805"/>
                  </a:cubicBezTo>
                  <a:cubicBezTo>
                    <a:pt x="93471" y="8777"/>
                    <a:pt x="86732" y="5222"/>
                    <a:pt x="79964" y="3089"/>
                  </a:cubicBezTo>
                  <a:cubicBezTo>
                    <a:pt x="77120" y="2009"/>
                    <a:pt x="74646" y="1298"/>
                    <a:pt x="71803" y="587"/>
                  </a:cubicBezTo>
                  <a:cubicBezTo>
                    <a:pt x="69936" y="174"/>
                    <a:pt x="68078" y="1"/>
                    <a:pt x="662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7"/>
            <p:cNvSpPr/>
            <p:nvPr/>
          </p:nvSpPr>
          <p:spPr>
            <a:xfrm>
              <a:off x="1591575" y="2861875"/>
              <a:ext cx="1181575" cy="451475"/>
            </a:xfrm>
            <a:custGeom>
              <a:avLst/>
              <a:gdLst/>
              <a:ahLst/>
              <a:cxnLst/>
              <a:rect l="l" t="t" r="r" b="b"/>
              <a:pathLst>
                <a:path w="47263" h="18059" extrusionOk="0">
                  <a:moveTo>
                    <a:pt x="10687" y="0"/>
                  </a:moveTo>
                  <a:cubicBezTo>
                    <a:pt x="6148" y="0"/>
                    <a:pt x="1831" y="1003"/>
                    <a:pt x="342" y="4531"/>
                  </a:cubicBezTo>
                  <a:cubicBezTo>
                    <a:pt x="1" y="4901"/>
                    <a:pt x="1" y="5242"/>
                    <a:pt x="1" y="5242"/>
                  </a:cubicBezTo>
                  <a:cubicBezTo>
                    <a:pt x="342" y="5953"/>
                    <a:pt x="1053" y="6323"/>
                    <a:pt x="2133" y="6323"/>
                  </a:cubicBezTo>
                  <a:cubicBezTo>
                    <a:pt x="5688" y="6323"/>
                    <a:pt x="7821" y="9508"/>
                    <a:pt x="11006" y="10930"/>
                  </a:cubicBezTo>
                  <a:cubicBezTo>
                    <a:pt x="17063" y="13432"/>
                    <a:pt x="23461" y="15565"/>
                    <a:pt x="29859" y="16987"/>
                  </a:cubicBezTo>
                  <a:cubicBezTo>
                    <a:pt x="32042" y="17576"/>
                    <a:pt x="34341" y="18059"/>
                    <a:pt x="36566" y="18059"/>
                  </a:cubicBezTo>
                  <a:cubicBezTo>
                    <a:pt x="38312" y="18059"/>
                    <a:pt x="40012" y="17762"/>
                    <a:pt x="41575" y="16987"/>
                  </a:cubicBezTo>
                  <a:cubicBezTo>
                    <a:pt x="44077" y="15906"/>
                    <a:pt x="47262" y="13432"/>
                    <a:pt x="45130" y="10930"/>
                  </a:cubicBezTo>
                  <a:cubicBezTo>
                    <a:pt x="44788" y="10219"/>
                    <a:pt x="44077" y="9508"/>
                    <a:pt x="43366" y="9166"/>
                  </a:cubicBezTo>
                  <a:cubicBezTo>
                    <a:pt x="40523" y="7375"/>
                    <a:pt x="36257" y="5953"/>
                    <a:pt x="33755" y="4901"/>
                  </a:cubicBezTo>
                  <a:cubicBezTo>
                    <a:pt x="29859" y="3479"/>
                    <a:pt x="25935" y="2057"/>
                    <a:pt x="21669" y="1346"/>
                  </a:cubicBezTo>
                  <a:cubicBezTo>
                    <a:pt x="19135" y="831"/>
                    <a:pt x="14819" y="0"/>
                    <a:pt x="106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7"/>
            <p:cNvSpPr/>
            <p:nvPr/>
          </p:nvSpPr>
          <p:spPr>
            <a:xfrm>
              <a:off x="2186625" y="708525"/>
              <a:ext cx="2417125" cy="2360800"/>
            </a:xfrm>
            <a:custGeom>
              <a:avLst/>
              <a:gdLst/>
              <a:ahLst/>
              <a:cxnLst/>
              <a:rect l="l" t="t" r="r" b="b"/>
              <a:pathLst>
                <a:path w="96685" h="94432" extrusionOk="0">
                  <a:moveTo>
                    <a:pt x="42879" y="0"/>
                  </a:moveTo>
                  <a:cubicBezTo>
                    <a:pt x="42218" y="0"/>
                    <a:pt x="41577" y="2194"/>
                    <a:pt x="41233" y="2512"/>
                  </a:cubicBezTo>
                  <a:cubicBezTo>
                    <a:pt x="40522" y="3933"/>
                    <a:pt x="39470" y="5014"/>
                    <a:pt x="38389" y="5725"/>
                  </a:cubicBezTo>
                  <a:cubicBezTo>
                    <a:pt x="33783" y="8910"/>
                    <a:pt x="28806" y="11043"/>
                    <a:pt x="23460" y="12464"/>
                  </a:cubicBezTo>
                  <a:cubicBezTo>
                    <a:pt x="21697" y="13175"/>
                    <a:pt x="19906" y="13175"/>
                    <a:pt x="18484" y="13886"/>
                  </a:cubicBezTo>
                  <a:cubicBezTo>
                    <a:pt x="17062" y="14597"/>
                    <a:pt x="16010" y="15678"/>
                    <a:pt x="14588" y="15678"/>
                  </a:cubicBezTo>
                  <a:cubicBezTo>
                    <a:pt x="14398" y="15732"/>
                    <a:pt x="14206" y="15757"/>
                    <a:pt x="14012" y="15757"/>
                  </a:cubicBezTo>
                  <a:cubicBezTo>
                    <a:pt x="11658" y="15757"/>
                    <a:pt x="9080" y="12015"/>
                    <a:pt x="7109" y="10701"/>
                  </a:cubicBezTo>
                  <a:lnTo>
                    <a:pt x="6057" y="10701"/>
                  </a:lnTo>
                  <a:cubicBezTo>
                    <a:pt x="5687" y="10701"/>
                    <a:pt x="5687" y="11043"/>
                    <a:pt x="5687" y="11412"/>
                  </a:cubicBezTo>
                  <a:cubicBezTo>
                    <a:pt x="5346" y="12834"/>
                    <a:pt x="5346" y="14256"/>
                    <a:pt x="5687" y="15678"/>
                  </a:cubicBezTo>
                  <a:cubicBezTo>
                    <a:pt x="6398" y="20654"/>
                    <a:pt x="6768" y="24920"/>
                    <a:pt x="5346" y="29896"/>
                  </a:cubicBezTo>
                  <a:cubicBezTo>
                    <a:pt x="3924" y="33081"/>
                    <a:pt x="2503" y="36636"/>
                    <a:pt x="3213" y="40190"/>
                  </a:cubicBezTo>
                  <a:cubicBezTo>
                    <a:pt x="3924" y="44456"/>
                    <a:pt x="7820" y="48380"/>
                    <a:pt x="6768" y="52645"/>
                  </a:cubicBezTo>
                  <a:cubicBezTo>
                    <a:pt x="6398" y="54408"/>
                    <a:pt x="4977" y="55830"/>
                    <a:pt x="4266" y="57622"/>
                  </a:cubicBezTo>
                  <a:cubicBezTo>
                    <a:pt x="2133" y="60807"/>
                    <a:pt x="1792" y="65072"/>
                    <a:pt x="2844" y="68997"/>
                  </a:cubicBezTo>
                  <a:cubicBezTo>
                    <a:pt x="3213" y="70418"/>
                    <a:pt x="4266" y="72181"/>
                    <a:pt x="4266" y="73603"/>
                  </a:cubicBezTo>
                  <a:cubicBezTo>
                    <a:pt x="4635" y="77869"/>
                    <a:pt x="711" y="81082"/>
                    <a:pt x="370" y="84978"/>
                  </a:cubicBezTo>
                  <a:cubicBezTo>
                    <a:pt x="0" y="87480"/>
                    <a:pt x="1081" y="89954"/>
                    <a:pt x="2844" y="91746"/>
                  </a:cubicBezTo>
                  <a:cubicBezTo>
                    <a:pt x="5346" y="93509"/>
                    <a:pt x="9612" y="93509"/>
                    <a:pt x="12455" y="93879"/>
                  </a:cubicBezTo>
                  <a:cubicBezTo>
                    <a:pt x="14255" y="94290"/>
                    <a:pt x="16060" y="94432"/>
                    <a:pt x="17865" y="94432"/>
                  </a:cubicBezTo>
                  <a:cubicBezTo>
                    <a:pt x="20680" y="94432"/>
                    <a:pt x="23497" y="94087"/>
                    <a:pt x="26304" y="93879"/>
                  </a:cubicBezTo>
                  <a:cubicBezTo>
                    <a:pt x="26674" y="93509"/>
                    <a:pt x="27015" y="93509"/>
                    <a:pt x="27385" y="93509"/>
                  </a:cubicBezTo>
                  <a:cubicBezTo>
                    <a:pt x="28095" y="92798"/>
                    <a:pt x="28437" y="92087"/>
                    <a:pt x="28437" y="91376"/>
                  </a:cubicBezTo>
                  <a:cubicBezTo>
                    <a:pt x="29859" y="84978"/>
                    <a:pt x="34124" y="79291"/>
                    <a:pt x="39811" y="75395"/>
                  </a:cubicBezTo>
                  <a:cubicBezTo>
                    <a:pt x="45157" y="71840"/>
                    <a:pt x="49764" y="68627"/>
                    <a:pt x="54740" y="64361"/>
                  </a:cubicBezTo>
                  <a:cubicBezTo>
                    <a:pt x="57584" y="62229"/>
                    <a:pt x="59376" y="61176"/>
                    <a:pt x="62930" y="60807"/>
                  </a:cubicBezTo>
                  <a:cubicBezTo>
                    <a:pt x="65404" y="60466"/>
                    <a:pt x="67907" y="59755"/>
                    <a:pt x="70039" y="58674"/>
                  </a:cubicBezTo>
                  <a:cubicBezTo>
                    <a:pt x="72172" y="57963"/>
                    <a:pt x="73594" y="56200"/>
                    <a:pt x="75727" y="55489"/>
                  </a:cubicBezTo>
                  <a:cubicBezTo>
                    <a:pt x="77490" y="54408"/>
                    <a:pt x="80703" y="54408"/>
                    <a:pt x="82836" y="54067"/>
                  </a:cubicBezTo>
                  <a:cubicBezTo>
                    <a:pt x="84969" y="53356"/>
                    <a:pt x="87443" y="52645"/>
                    <a:pt x="89575" y="51934"/>
                  </a:cubicBezTo>
                  <a:cubicBezTo>
                    <a:pt x="91708" y="51224"/>
                    <a:pt x="93500" y="50143"/>
                    <a:pt x="94921" y="48721"/>
                  </a:cubicBezTo>
                  <a:cubicBezTo>
                    <a:pt x="96343" y="46958"/>
                    <a:pt x="96684" y="44456"/>
                    <a:pt x="95632" y="42693"/>
                  </a:cubicBezTo>
                  <a:cubicBezTo>
                    <a:pt x="94552" y="41612"/>
                    <a:pt x="93130" y="40901"/>
                    <a:pt x="91708" y="40560"/>
                  </a:cubicBezTo>
                  <a:lnTo>
                    <a:pt x="86390" y="39479"/>
                  </a:lnTo>
                  <a:cubicBezTo>
                    <a:pt x="85310" y="39479"/>
                    <a:pt x="83888" y="39479"/>
                    <a:pt x="82836" y="39138"/>
                  </a:cubicBezTo>
                  <a:cubicBezTo>
                    <a:pt x="81755" y="38427"/>
                    <a:pt x="81044" y="37346"/>
                    <a:pt x="79992" y="36294"/>
                  </a:cubicBezTo>
                  <a:cubicBezTo>
                    <a:pt x="78912" y="34162"/>
                    <a:pt x="77149" y="32370"/>
                    <a:pt x="75357" y="30948"/>
                  </a:cubicBezTo>
                  <a:cubicBezTo>
                    <a:pt x="71802" y="28474"/>
                    <a:pt x="66826" y="27394"/>
                    <a:pt x="63982" y="24209"/>
                  </a:cubicBezTo>
                  <a:lnTo>
                    <a:pt x="63271" y="23498"/>
                  </a:lnTo>
                  <a:cubicBezTo>
                    <a:pt x="62219" y="22417"/>
                    <a:pt x="61508" y="20995"/>
                    <a:pt x="60087" y="19943"/>
                  </a:cubicBezTo>
                  <a:cubicBezTo>
                    <a:pt x="56162" y="16389"/>
                    <a:pt x="51897" y="13886"/>
                    <a:pt x="48712" y="9279"/>
                  </a:cubicBezTo>
                  <a:cubicBezTo>
                    <a:pt x="46920" y="6436"/>
                    <a:pt x="45157" y="3222"/>
                    <a:pt x="43366" y="379"/>
                  </a:cubicBezTo>
                  <a:cubicBezTo>
                    <a:pt x="43366" y="38"/>
                    <a:pt x="43025" y="38"/>
                    <a:pt x="43025" y="38"/>
                  </a:cubicBezTo>
                  <a:cubicBezTo>
                    <a:pt x="42976" y="12"/>
                    <a:pt x="42927" y="0"/>
                    <a:pt x="428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7"/>
            <p:cNvSpPr/>
            <p:nvPr/>
          </p:nvSpPr>
          <p:spPr>
            <a:xfrm>
              <a:off x="2622400" y="1400275"/>
              <a:ext cx="1305975" cy="1823725"/>
            </a:xfrm>
            <a:custGeom>
              <a:avLst/>
              <a:gdLst/>
              <a:ahLst/>
              <a:cxnLst/>
              <a:rect l="l" t="t" r="r" b="b"/>
              <a:pathLst>
                <a:path w="52239" h="72949" extrusionOk="0">
                  <a:moveTo>
                    <a:pt x="19455" y="1"/>
                  </a:moveTo>
                  <a:cubicBezTo>
                    <a:pt x="17944" y="1"/>
                    <a:pt x="16522" y="264"/>
                    <a:pt x="15271" y="1145"/>
                  </a:cubicBezTo>
                  <a:cubicBezTo>
                    <a:pt x="12428" y="3278"/>
                    <a:pt x="10664" y="6122"/>
                    <a:pt x="8162" y="8255"/>
                  </a:cubicBezTo>
                  <a:cubicBezTo>
                    <a:pt x="4977" y="10757"/>
                    <a:pt x="5318" y="16444"/>
                    <a:pt x="4607" y="19999"/>
                  </a:cubicBezTo>
                  <a:cubicBezTo>
                    <a:pt x="3555" y="24606"/>
                    <a:pt x="2844" y="28871"/>
                    <a:pt x="1764" y="33506"/>
                  </a:cubicBezTo>
                  <a:cubicBezTo>
                    <a:pt x="1053" y="37402"/>
                    <a:pt x="1" y="42037"/>
                    <a:pt x="1423" y="45933"/>
                  </a:cubicBezTo>
                  <a:cubicBezTo>
                    <a:pt x="2475" y="48777"/>
                    <a:pt x="4266" y="51279"/>
                    <a:pt x="4607" y="54464"/>
                  </a:cubicBezTo>
                  <a:cubicBezTo>
                    <a:pt x="4977" y="56967"/>
                    <a:pt x="6399" y="60152"/>
                    <a:pt x="7451" y="62654"/>
                  </a:cubicBezTo>
                  <a:cubicBezTo>
                    <a:pt x="9243" y="66920"/>
                    <a:pt x="11717" y="72237"/>
                    <a:pt x="17063" y="72948"/>
                  </a:cubicBezTo>
                  <a:cubicBezTo>
                    <a:pt x="18826" y="72948"/>
                    <a:pt x="20617" y="72237"/>
                    <a:pt x="22380" y="71896"/>
                  </a:cubicBezTo>
                  <a:cubicBezTo>
                    <a:pt x="25224" y="71526"/>
                    <a:pt x="28437" y="71526"/>
                    <a:pt x="31281" y="71526"/>
                  </a:cubicBezTo>
                  <a:cubicBezTo>
                    <a:pt x="37679" y="70815"/>
                    <a:pt x="44077" y="69394"/>
                    <a:pt x="50106" y="67261"/>
                  </a:cubicBezTo>
                  <a:cubicBezTo>
                    <a:pt x="50817" y="66920"/>
                    <a:pt x="51528" y="66550"/>
                    <a:pt x="51897" y="65839"/>
                  </a:cubicBezTo>
                  <a:cubicBezTo>
                    <a:pt x="52239" y="65128"/>
                    <a:pt x="51897" y="63706"/>
                    <a:pt x="51187" y="62995"/>
                  </a:cubicBezTo>
                  <a:cubicBezTo>
                    <a:pt x="45130" y="53042"/>
                    <a:pt x="43708" y="41327"/>
                    <a:pt x="42656" y="29582"/>
                  </a:cubicBezTo>
                  <a:cubicBezTo>
                    <a:pt x="42286" y="23184"/>
                    <a:pt x="41945" y="16786"/>
                    <a:pt x="41234" y="10387"/>
                  </a:cubicBezTo>
                  <a:cubicBezTo>
                    <a:pt x="41234" y="7544"/>
                    <a:pt x="42997" y="3278"/>
                    <a:pt x="40523" y="1515"/>
                  </a:cubicBezTo>
                  <a:cubicBezTo>
                    <a:pt x="39146" y="601"/>
                    <a:pt x="37445" y="340"/>
                    <a:pt x="35700" y="340"/>
                  </a:cubicBezTo>
                  <a:cubicBezTo>
                    <a:pt x="33373" y="340"/>
                    <a:pt x="30968" y="804"/>
                    <a:pt x="29148" y="804"/>
                  </a:cubicBezTo>
                  <a:cubicBezTo>
                    <a:pt x="27357" y="804"/>
                    <a:pt x="25935" y="804"/>
                    <a:pt x="24172" y="435"/>
                  </a:cubicBezTo>
                  <a:cubicBezTo>
                    <a:pt x="22565" y="264"/>
                    <a:pt x="20966" y="1"/>
                    <a:pt x="194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7"/>
            <p:cNvSpPr/>
            <p:nvPr/>
          </p:nvSpPr>
          <p:spPr>
            <a:xfrm>
              <a:off x="2808675" y="1367050"/>
              <a:ext cx="533200" cy="633075"/>
            </a:xfrm>
            <a:custGeom>
              <a:avLst/>
              <a:gdLst/>
              <a:ahLst/>
              <a:cxnLst/>
              <a:rect l="l" t="t" r="r" b="b"/>
              <a:pathLst>
                <a:path w="21328" h="25323" extrusionOk="0">
                  <a:moveTo>
                    <a:pt x="13166" y="0"/>
                  </a:moveTo>
                  <a:cubicBezTo>
                    <a:pt x="13164" y="2"/>
                    <a:pt x="13162" y="4"/>
                    <a:pt x="13161" y="6"/>
                  </a:cubicBezTo>
                  <a:lnTo>
                    <a:pt x="13161" y="6"/>
                  </a:lnTo>
                  <a:cubicBezTo>
                    <a:pt x="13163" y="4"/>
                    <a:pt x="13164" y="2"/>
                    <a:pt x="13166" y="0"/>
                  </a:cubicBezTo>
                  <a:close/>
                  <a:moveTo>
                    <a:pt x="13161" y="6"/>
                  </a:moveTo>
                  <a:cubicBezTo>
                    <a:pt x="11743" y="1426"/>
                    <a:pt x="11373" y="2845"/>
                    <a:pt x="9953" y="3555"/>
                  </a:cubicBezTo>
                  <a:cubicBezTo>
                    <a:pt x="8531" y="4607"/>
                    <a:pt x="7479" y="5688"/>
                    <a:pt x="6057" y="6399"/>
                  </a:cubicBezTo>
                  <a:cubicBezTo>
                    <a:pt x="4635" y="7451"/>
                    <a:pt x="3555" y="8531"/>
                    <a:pt x="2503" y="9953"/>
                  </a:cubicBezTo>
                  <a:cubicBezTo>
                    <a:pt x="1422" y="11375"/>
                    <a:pt x="1081" y="12427"/>
                    <a:pt x="711" y="13849"/>
                  </a:cubicBezTo>
                  <a:cubicBezTo>
                    <a:pt x="370" y="15982"/>
                    <a:pt x="0" y="18484"/>
                    <a:pt x="370" y="20617"/>
                  </a:cubicBezTo>
                  <a:cubicBezTo>
                    <a:pt x="711" y="22750"/>
                    <a:pt x="2133" y="24883"/>
                    <a:pt x="4266" y="25224"/>
                  </a:cubicBezTo>
                  <a:cubicBezTo>
                    <a:pt x="4592" y="25291"/>
                    <a:pt x="4917" y="25323"/>
                    <a:pt x="5239" y="25323"/>
                  </a:cubicBezTo>
                  <a:cubicBezTo>
                    <a:pt x="6687" y="25323"/>
                    <a:pt x="8079" y="24686"/>
                    <a:pt x="9242" y="23802"/>
                  </a:cubicBezTo>
                  <a:cubicBezTo>
                    <a:pt x="12086" y="22039"/>
                    <a:pt x="13877" y="18826"/>
                    <a:pt x="15299" y="15982"/>
                  </a:cubicBezTo>
                  <a:cubicBezTo>
                    <a:pt x="16721" y="13138"/>
                    <a:pt x="18143" y="9953"/>
                    <a:pt x="19564" y="7110"/>
                  </a:cubicBezTo>
                  <a:cubicBezTo>
                    <a:pt x="20275" y="5318"/>
                    <a:pt x="20986" y="3896"/>
                    <a:pt x="21328" y="2133"/>
                  </a:cubicBezTo>
                  <a:cubicBezTo>
                    <a:pt x="19906" y="2133"/>
                    <a:pt x="18484" y="2133"/>
                    <a:pt x="17062" y="1764"/>
                  </a:cubicBezTo>
                  <a:cubicBezTo>
                    <a:pt x="16723" y="1764"/>
                    <a:pt x="12839" y="357"/>
                    <a:pt x="13161" y="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7"/>
            <p:cNvSpPr/>
            <p:nvPr/>
          </p:nvSpPr>
          <p:spPr>
            <a:xfrm>
              <a:off x="2586850" y="1507100"/>
              <a:ext cx="5660325" cy="1850550"/>
            </a:xfrm>
            <a:custGeom>
              <a:avLst/>
              <a:gdLst/>
              <a:ahLst/>
              <a:cxnLst/>
              <a:rect l="l" t="t" r="r" b="b"/>
              <a:pathLst>
                <a:path w="226413" h="74022" extrusionOk="0">
                  <a:moveTo>
                    <a:pt x="44745" y="1"/>
                  </a:moveTo>
                  <a:cubicBezTo>
                    <a:pt x="44257" y="1"/>
                    <a:pt x="43999" y="126"/>
                    <a:pt x="44078" y="427"/>
                  </a:cubicBezTo>
                  <a:cubicBezTo>
                    <a:pt x="44419" y="4351"/>
                    <a:pt x="45499" y="8617"/>
                    <a:pt x="45841" y="12513"/>
                  </a:cubicBezTo>
                  <a:cubicBezTo>
                    <a:pt x="45841" y="15726"/>
                    <a:pt x="44419" y="17859"/>
                    <a:pt x="42997" y="21044"/>
                  </a:cubicBezTo>
                  <a:cubicBezTo>
                    <a:pt x="40864" y="25309"/>
                    <a:pt x="41234" y="29944"/>
                    <a:pt x="40523" y="34551"/>
                  </a:cubicBezTo>
                  <a:cubicBezTo>
                    <a:pt x="40153" y="38817"/>
                    <a:pt x="38390" y="43082"/>
                    <a:pt x="36258" y="47006"/>
                  </a:cubicBezTo>
                  <a:cubicBezTo>
                    <a:pt x="31622" y="54826"/>
                    <a:pt x="24513" y="60855"/>
                    <a:pt x="15982" y="62988"/>
                  </a:cubicBezTo>
                  <a:cubicBezTo>
                    <a:pt x="12428" y="64068"/>
                    <a:pt x="8873" y="64410"/>
                    <a:pt x="5688" y="66201"/>
                  </a:cubicBezTo>
                  <a:cubicBezTo>
                    <a:pt x="2845" y="67623"/>
                    <a:pt x="1" y="70808"/>
                    <a:pt x="1" y="74021"/>
                  </a:cubicBezTo>
                  <a:cubicBezTo>
                    <a:pt x="1" y="72512"/>
                    <a:pt x="8763" y="72025"/>
                    <a:pt x="20308" y="72025"/>
                  </a:cubicBezTo>
                  <a:cubicBezTo>
                    <a:pt x="41397" y="72025"/>
                    <a:pt x="71772" y="73652"/>
                    <a:pt x="74988" y="73652"/>
                  </a:cubicBezTo>
                  <a:cubicBezTo>
                    <a:pt x="92420" y="73652"/>
                    <a:pt x="109823" y="73310"/>
                    <a:pt x="127596" y="72230"/>
                  </a:cubicBezTo>
                  <a:cubicBezTo>
                    <a:pt x="137918" y="71888"/>
                    <a:pt x="148582" y="70097"/>
                    <a:pt x="158876" y="69756"/>
                  </a:cubicBezTo>
                  <a:cubicBezTo>
                    <a:pt x="170251" y="69756"/>
                    <a:pt x="180573" y="69386"/>
                    <a:pt x="191948" y="66542"/>
                  </a:cubicBezTo>
                  <a:cubicBezTo>
                    <a:pt x="199143" y="65052"/>
                    <a:pt x="208088" y="62005"/>
                    <a:pt x="216094" y="62005"/>
                  </a:cubicBezTo>
                  <a:cubicBezTo>
                    <a:pt x="219543" y="62005"/>
                    <a:pt x="222817" y="62570"/>
                    <a:pt x="225702" y="64068"/>
                  </a:cubicBezTo>
                  <a:cubicBezTo>
                    <a:pt x="226413" y="58381"/>
                    <a:pt x="222517" y="52324"/>
                    <a:pt x="218593" y="48769"/>
                  </a:cubicBezTo>
                  <a:cubicBezTo>
                    <a:pt x="214327" y="44874"/>
                    <a:pt x="208640" y="42371"/>
                    <a:pt x="203322" y="39897"/>
                  </a:cubicBezTo>
                  <a:cubicBezTo>
                    <a:pt x="194422" y="35632"/>
                    <a:pt x="187313" y="35632"/>
                    <a:pt x="178071" y="33840"/>
                  </a:cubicBezTo>
                  <a:cubicBezTo>
                    <a:pt x="171331" y="32077"/>
                    <a:pt x="164563" y="29944"/>
                    <a:pt x="158165" y="27442"/>
                  </a:cubicBezTo>
                  <a:cubicBezTo>
                    <a:pt x="152137" y="25679"/>
                    <a:pt x="145738" y="24968"/>
                    <a:pt x="140051" y="22465"/>
                  </a:cubicBezTo>
                  <a:cubicBezTo>
                    <a:pt x="129207" y="18248"/>
                    <a:pt x="118363" y="15828"/>
                    <a:pt x="106861" y="15828"/>
                  </a:cubicBezTo>
                  <a:cubicBezTo>
                    <a:pt x="104790" y="15828"/>
                    <a:pt x="102698" y="15907"/>
                    <a:pt x="100581" y="16067"/>
                  </a:cubicBezTo>
                  <a:cubicBezTo>
                    <a:pt x="96489" y="16614"/>
                    <a:pt x="92599" y="17380"/>
                    <a:pt x="88587" y="17380"/>
                  </a:cubicBezTo>
                  <a:cubicBezTo>
                    <a:pt x="87385" y="17380"/>
                    <a:pt x="86173" y="17312"/>
                    <a:pt x="84941" y="17148"/>
                  </a:cubicBezTo>
                  <a:cubicBezTo>
                    <a:pt x="80675" y="16778"/>
                    <a:pt x="76780" y="15015"/>
                    <a:pt x="72514" y="13593"/>
                  </a:cubicBezTo>
                  <a:cubicBezTo>
                    <a:pt x="68960" y="11802"/>
                    <a:pt x="64694" y="10380"/>
                    <a:pt x="61481" y="7536"/>
                  </a:cubicBezTo>
                  <a:cubicBezTo>
                    <a:pt x="59007" y="5403"/>
                    <a:pt x="57585" y="3640"/>
                    <a:pt x="54372" y="2560"/>
                  </a:cubicBezTo>
                  <a:cubicBezTo>
                    <a:pt x="51570" y="1731"/>
                    <a:pt x="46561" y="1"/>
                    <a:pt x="447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7"/>
            <p:cNvSpPr/>
            <p:nvPr/>
          </p:nvSpPr>
          <p:spPr>
            <a:xfrm>
              <a:off x="2719800" y="1727525"/>
              <a:ext cx="470125" cy="1610075"/>
            </a:xfrm>
            <a:custGeom>
              <a:avLst/>
              <a:gdLst/>
              <a:ahLst/>
              <a:cxnLst/>
              <a:rect l="l" t="t" r="r" b="b"/>
              <a:pathLst>
                <a:path w="18805" h="64403" extrusionOk="0">
                  <a:moveTo>
                    <a:pt x="6888" y="0"/>
                  </a:moveTo>
                  <a:cubicBezTo>
                    <a:pt x="6373" y="0"/>
                    <a:pt x="5859" y="42"/>
                    <a:pt x="5347" y="141"/>
                  </a:cubicBezTo>
                  <a:cubicBezTo>
                    <a:pt x="3555" y="511"/>
                    <a:pt x="3555" y="1563"/>
                    <a:pt x="3214" y="2985"/>
                  </a:cubicBezTo>
                  <a:cubicBezTo>
                    <a:pt x="2503" y="7250"/>
                    <a:pt x="1792" y="11174"/>
                    <a:pt x="1422" y="15440"/>
                  </a:cubicBezTo>
                  <a:cubicBezTo>
                    <a:pt x="370" y="23601"/>
                    <a:pt x="1" y="32132"/>
                    <a:pt x="1" y="40663"/>
                  </a:cubicBezTo>
                  <a:cubicBezTo>
                    <a:pt x="370" y="44929"/>
                    <a:pt x="370" y="49564"/>
                    <a:pt x="2133" y="53830"/>
                  </a:cubicBezTo>
                  <a:cubicBezTo>
                    <a:pt x="3555" y="58095"/>
                    <a:pt x="6768" y="62361"/>
                    <a:pt x="11034" y="64124"/>
                  </a:cubicBezTo>
                  <a:cubicBezTo>
                    <a:pt x="11651" y="64314"/>
                    <a:pt x="12243" y="64403"/>
                    <a:pt x="12805" y="64403"/>
                  </a:cubicBezTo>
                  <a:cubicBezTo>
                    <a:pt x="16437" y="64403"/>
                    <a:pt x="18804" y="60708"/>
                    <a:pt x="18484" y="57014"/>
                  </a:cubicBezTo>
                  <a:cubicBezTo>
                    <a:pt x="18484" y="53119"/>
                    <a:pt x="18143" y="48853"/>
                    <a:pt x="17432" y="44588"/>
                  </a:cubicBezTo>
                  <a:cubicBezTo>
                    <a:pt x="17062" y="42455"/>
                    <a:pt x="16352" y="40322"/>
                    <a:pt x="15299" y="38189"/>
                  </a:cubicBezTo>
                  <a:cubicBezTo>
                    <a:pt x="14588" y="36398"/>
                    <a:pt x="14219" y="34635"/>
                    <a:pt x="13878" y="32843"/>
                  </a:cubicBezTo>
                  <a:cubicBezTo>
                    <a:pt x="13508" y="30711"/>
                    <a:pt x="12797" y="28947"/>
                    <a:pt x="12456" y="27156"/>
                  </a:cubicBezTo>
                  <a:lnTo>
                    <a:pt x="12456" y="25023"/>
                  </a:lnTo>
                  <a:cubicBezTo>
                    <a:pt x="11745" y="20416"/>
                    <a:pt x="11375" y="15781"/>
                    <a:pt x="11745" y="11174"/>
                  </a:cubicBezTo>
                  <a:cubicBezTo>
                    <a:pt x="11745" y="9042"/>
                    <a:pt x="12086" y="6539"/>
                    <a:pt x="12086" y="4407"/>
                  </a:cubicBezTo>
                  <a:cubicBezTo>
                    <a:pt x="12086" y="3696"/>
                    <a:pt x="12456" y="3354"/>
                    <a:pt x="12456" y="2643"/>
                  </a:cubicBezTo>
                  <a:cubicBezTo>
                    <a:pt x="12456" y="2274"/>
                    <a:pt x="12797" y="2274"/>
                    <a:pt x="12456" y="1933"/>
                  </a:cubicBezTo>
                  <a:cubicBezTo>
                    <a:pt x="12456" y="852"/>
                    <a:pt x="11375" y="511"/>
                    <a:pt x="10664" y="511"/>
                  </a:cubicBezTo>
                  <a:cubicBezTo>
                    <a:pt x="9413" y="248"/>
                    <a:pt x="8148" y="0"/>
                    <a:pt x="68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7"/>
            <p:cNvSpPr/>
            <p:nvPr/>
          </p:nvSpPr>
          <p:spPr>
            <a:xfrm>
              <a:off x="2942325" y="1407850"/>
              <a:ext cx="826100" cy="1890875"/>
            </a:xfrm>
            <a:custGeom>
              <a:avLst/>
              <a:gdLst/>
              <a:ahLst/>
              <a:cxnLst/>
              <a:rect l="l" t="t" r="r" b="b"/>
              <a:pathLst>
                <a:path w="33044" h="75635" extrusionOk="0">
                  <a:moveTo>
                    <a:pt x="24741" y="0"/>
                  </a:moveTo>
                  <a:cubicBezTo>
                    <a:pt x="23563" y="0"/>
                    <a:pt x="22418" y="429"/>
                    <a:pt x="21669" y="1553"/>
                  </a:cubicBezTo>
                  <a:cubicBezTo>
                    <a:pt x="20958" y="2634"/>
                    <a:pt x="20958" y="3686"/>
                    <a:pt x="20617" y="4767"/>
                  </a:cubicBezTo>
                  <a:cubicBezTo>
                    <a:pt x="19536" y="9032"/>
                    <a:pt x="17773" y="12587"/>
                    <a:pt x="17062" y="16483"/>
                  </a:cubicBezTo>
                  <a:cubicBezTo>
                    <a:pt x="16351" y="20748"/>
                    <a:pt x="14929" y="24672"/>
                    <a:pt x="13508" y="28938"/>
                  </a:cubicBezTo>
                  <a:cubicBezTo>
                    <a:pt x="10664" y="36388"/>
                    <a:pt x="7109" y="44208"/>
                    <a:pt x="4266" y="51687"/>
                  </a:cubicBezTo>
                  <a:cubicBezTo>
                    <a:pt x="3185" y="55242"/>
                    <a:pt x="2133" y="58796"/>
                    <a:pt x="1763" y="62351"/>
                  </a:cubicBezTo>
                  <a:cubicBezTo>
                    <a:pt x="1763" y="66617"/>
                    <a:pt x="0" y="71934"/>
                    <a:pt x="3896" y="74778"/>
                  </a:cubicBezTo>
                  <a:cubicBezTo>
                    <a:pt x="4415" y="75297"/>
                    <a:pt x="5314" y="75634"/>
                    <a:pt x="6182" y="75634"/>
                  </a:cubicBezTo>
                  <a:cubicBezTo>
                    <a:pt x="6502" y="75634"/>
                    <a:pt x="6818" y="75588"/>
                    <a:pt x="7109" y="75489"/>
                  </a:cubicBezTo>
                  <a:cubicBezTo>
                    <a:pt x="7820" y="75489"/>
                    <a:pt x="8161" y="74778"/>
                    <a:pt x="8872" y="74437"/>
                  </a:cubicBezTo>
                  <a:cubicBezTo>
                    <a:pt x="14560" y="69801"/>
                    <a:pt x="15982" y="63062"/>
                    <a:pt x="19195" y="57005"/>
                  </a:cubicBezTo>
                  <a:cubicBezTo>
                    <a:pt x="24171" y="47422"/>
                    <a:pt x="28778" y="37469"/>
                    <a:pt x="30911" y="26805"/>
                  </a:cubicBezTo>
                  <a:cubicBezTo>
                    <a:pt x="31622" y="21829"/>
                    <a:pt x="32702" y="16483"/>
                    <a:pt x="33043" y="11876"/>
                  </a:cubicBezTo>
                  <a:cubicBezTo>
                    <a:pt x="33043" y="7610"/>
                    <a:pt x="31280" y="2975"/>
                    <a:pt x="27726" y="842"/>
                  </a:cubicBezTo>
                  <a:cubicBezTo>
                    <a:pt x="26879" y="345"/>
                    <a:pt x="25797" y="0"/>
                    <a:pt x="247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7"/>
            <p:cNvSpPr/>
            <p:nvPr/>
          </p:nvSpPr>
          <p:spPr>
            <a:xfrm>
              <a:off x="2311025" y="482850"/>
              <a:ext cx="915675" cy="1223200"/>
            </a:xfrm>
            <a:custGeom>
              <a:avLst/>
              <a:gdLst/>
              <a:ahLst/>
              <a:cxnLst/>
              <a:rect l="l" t="t" r="r" b="b"/>
              <a:pathLst>
                <a:path w="36627" h="48928" extrusionOk="0">
                  <a:moveTo>
                    <a:pt x="14404" y="0"/>
                  </a:moveTo>
                  <a:cubicBezTo>
                    <a:pt x="13693" y="0"/>
                    <a:pt x="12982" y="178"/>
                    <a:pt x="12086" y="534"/>
                  </a:cubicBezTo>
                  <a:cubicBezTo>
                    <a:pt x="7821" y="2666"/>
                    <a:pt x="4977" y="6221"/>
                    <a:pt x="3214" y="10486"/>
                  </a:cubicBezTo>
                  <a:cubicBezTo>
                    <a:pt x="1422" y="15463"/>
                    <a:pt x="1" y="21861"/>
                    <a:pt x="2133" y="26837"/>
                  </a:cubicBezTo>
                  <a:cubicBezTo>
                    <a:pt x="3214" y="29311"/>
                    <a:pt x="3555" y="31444"/>
                    <a:pt x="4636" y="33947"/>
                  </a:cubicBezTo>
                  <a:cubicBezTo>
                    <a:pt x="6768" y="38923"/>
                    <a:pt x="10664" y="43530"/>
                    <a:pt x="15299" y="46373"/>
                  </a:cubicBezTo>
                  <a:cubicBezTo>
                    <a:pt x="17215" y="47650"/>
                    <a:pt x="19978" y="48927"/>
                    <a:pt x="22334" y="48927"/>
                  </a:cubicBezTo>
                  <a:cubicBezTo>
                    <a:pt x="22602" y="48927"/>
                    <a:pt x="22864" y="48911"/>
                    <a:pt x="23119" y="48876"/>
                  </a:cubicBezTo>
                  <a:cubicBezTo>
                    <a:pt x="26304" y="48506"/>
                    <a:pt x="28807" y="46032"/>
                    <a:pt x="30570" y="43899"/>
                  </a:cubicBezTo>
                  <a:cubicBezTo>
                    <a:pt x="35546" y="37842"/>
                    <a:pt x="36627" y="30392"/>
                    <a:pt x="34835" y="23283"/>
                  </a:cubicBezTo>
                  <a:cubicBezTo>
                    <a:pt x="34835" y="22572"/>
                    <a:pt x="34494" y="22202"/>
                    <a:pt x="34494" y="21861"/>
                  </a:cubicBezTo>
                  <a:cubicBezTo>
                    <a:pt x="33413" y="17596"/>
                    <a:pt x="31650" y="12960"/>
                    <a:pt x="29148" y="9065"/>
                  </a:cubicBezTo>
                  <a:cubicBezTo>
                    <a:pt x="27726" y="6221"/>
                    <a:pt x="25963" y="3377"/>
                    <a:pt x="22750" y="2297"/>
                  </a:cubicBezTo>
                  <a:cubicBezTo>
                    <a:pt x="20987" y="1586"/>
                    <a:pt x="18854" y="1586"/>
                    <a:pt x="16721" y="534"/>
                  </a:cubicBezTo>
                  <a:cubicBezTo>
                    <a:pt x="15825" y="178"/>
                    <a:pt x="15115" y="0"/>
                    <a:pt x="14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7"/>
            <p:cNvSpPr/>
            <p:nvPr/>
          </p:nvSpPr>
          <p:spPr>
            <a:xfrm>
              <a:off x="2195850" y="378925"/>
              <a:ext cx="1119725" cy="881500"/>
            </a:xfrm>
            <a:custGeom>
              <a:avLst/>
              <a:gdLst/>
              <a:ahLst/>
              <a:cxnLst/>
              <a:rect l="l" t="t" r="r" b="b"/>
              <a:pathLst>
                <a:path w="44789" h="35260" extrusionOk="0">
                  <a:moveTo>
                    <a:pt x="19184" y="1"/>
                  </a:moveTo>
                  <a:cubicBezTo>
                    <a:pt x="14899" y="1"/>
                    <a:pt x="10485" y="3425"/>
                    <a:pt x="7821" y="6112"/>
                  </a:cubicBezTo>
                  <a:cubicBezTo>
                    <a:pt x="2844" y="10719"/>
                    <a:pt x="1" y="17487"/>
                    <a:pt x="712" y="24596"/>
                  </a:cubicBezTo>
                  <a:cubicBezTo>
                    <a:pt x="712" y="26359"/>
                    <a:pt x="1053" y="28151"/>
                    <a:pt x="2134" y="29914"/>
                  </a:cubicBezTo>
                  <a:cubicBezTo>
                    <a:pt x="3186" y="32047"/>
                    <a:pt x="4977" y="33838"/>
                    <a:pt x="6740" y="35260"/>
                  </a:cubicBezTo>
                  <a:cubicBezTo>
                    <a:pt x="6740" y="32758"/>
                    <a:pt x="6740" y="29914"/>
                    <a:pt x="8873" y="28151"/>
                  </a:cubicBezTo>
                  <a:cubicBezTo>
                    <a:pt x="10295" y="27070"/>
                    <a:pt x="11717" y="26359"/>
                    <a:pt x="13508" y="25648"/>
                  </a:cubicBezTo>
                  <a:cubicBezTo>
                    <a:pt x="13138" y="23885"/>
                    <a:pt x="12797" y="22463"/>
                    <a:pt x="12797" y="20672"/>
                  </a:cubicBezTo>
                  <a:lnTo>
                    <a:pt x="12797" y="20672"/>
                  </a:lnTo>
                  <a:cubicBezTo>
                    <a:pt x="13508" y="21383"/>
                    <a:pt x="14219" y="22094"/>
                    <a:pt x="14560" y="22805"/>
                  </a:cubicBezTo>
                  <a:cubicBezTo>
                    <a:pt x="14560" y="23174"/>
                    <a:pt x="15641" y="24937"/>
                    <a:pt x="15271" y="25307"/>
                  </a:cubicBezTo>
                  <a:cubicBezTo>
                    <a:pt x="15982" y="24937"/>
                    <a:pt x="16693" y="24596"/>
                    <a:pt x="17063" y="24227"/>
                  </a:cubicBezTo>
                  <a:cubicBezTo>
                    <a:pt x="17404" y="23885"/>
                    <a:pt x="17774" y="23885"/>
                    <a:pt x="18115" y="23516"/>
                  </a:cubicBezTo>
                  <a:cubicBezTo>
                    <a:pt x="18826" y="22805"/>
                    <a:pt x="19195" y="21753"/>
                    <a:pt x="19195" y="21042"/>
                  </a:cubicBezTo>
                  <a:cubicBezTo>
                    <a:pt x="19537" y="18909"/>
                    <a:pt x="19906" y="16776"/>
                    <a:pt x="20617" y="14985"/>
                  </a:cubicBezTo>
                  <a:cubicBezTo>
                    <a:pt x="20617" y="13932"/>
                    <a:pt x="20959" y="13222"/>
                    <a:pt x="21328" y="12511"/>
                  </a:cubicBezTo>
                  <a:cubicBezTo>
                    <a:pt x="22039" y="13222"/>
                    <a:pt x="22380" y="14274"/>
                    <a:pt x="22750" y="15354"/>
                  </a:cubicBezTo>
                  <a:cubicBezTo>
                    <a:pt x="23461" y="16406"/>
                    <a:pt x="24513" y="17117"/>
                    <a:pt x="25594" y="17828"/>
                  </a:cubicBezTo>
                  <a:cubicBezTo>
                    <a:pt x="26305" y="18198"/>
                    <a:pt x="26646" y="18539"/>
                    <a:pt x="27357" y="18909"/>
                  </a:cubicBezTo>
                  <a:cubicBezTo>
                    <a:pt x="29859" y="20331"/>
                    <a:pt x="32333" y="21383"/>
                    <a:pt x="33755" y="23885"/>
                  </a:cubicBezTo>
                  <a:cubicBezTo>
                    <a:pt x="34466" y="24596"/>
                    <a:pt x="34466" y="26018"/>
                    <a:pt x="35177" y="26729"/>
                  </a:cubicBezTo>
                  <a:cubicBezTo>
                    <a:pt x="35888" y="27440"/>
                    <a:pt x="36599" y="27781"/>
                    <a:pt x="37310" y="27781"/>
                  </a:cubicBezTo>
                  <a:lnTo>
                    <a:pt x="37679" y="27781"/>
                  </a:lnTo>
                  <a:cubicBezTo>
                    <a:pt x="38020" y="26729"/>
                    <a:pt x="38020" y="26018"/>
                    <a:pt x="38020" y="24937"/>
                  </a:cubicBezTo>
                  <a:cubicBezTo>
                    <a:pt x="38020" y="23885"/>
                    <a:pt x="38390" y="23174"/>
                    <a:pt x="38731" y="22094"/>
                  </a:cubicBezTo>
                  <a:cubicBezTo>
                    <a:pt x="39101" y="20331"/>
                    <a:pt x="39812" y="18539"/>
                    <a:pt x="41234" y="17487"/>
                  </a:cubicBezTo>
                  <a:cubicBezTo>
                    <a:pt x="42997" y="16406"/>
                    <a:pt x="44788" y="16406"/>
                    <a:pt x="43708" y="13932"/>
                  </a:cubicBezTo>
                  <a:cubicBezTo>
                    <a:pt x="41945" y="11089"/>
                    <a:pt x="39812" y="8586"/>
                    <a:pt x="37310" y="6454"/>
                  </a:cubicBezTo>
                  <a:cubicBezTo>
                    <a:pt x="35177" y="4691"/>
                    <a:pt x="32703" y="2899"/>
                    <a:pt x="30200" y="1847"/>
                  </a:cubicBezTo>
                  <a:lnTo>
                    <a:pt x="29490" y="1847"/>
                  </a:lnTo>
                  <a:cubicBezTo>
                    <a:pt x="29139" y="1724"/>
                    <a:pt x="28826" y="1683"/>
                    <a:pt x="28525" y="1683"/>
                  </a:cubicBezTo>
                  <a:cubicBezTo>
                    <a:pt x="27922" y="1683"/>
                    <a:pt x="27366" y="1847"/>
                    <a:pt x="26646" y="1847"/>
                  </a:cubicBezTo>
                  <a:cubicBezTo>
                    <a:pt x="26172" y="1847"/>
                    <a:pt x="25546" y="1999"/>
                    <a:pt x="24971" y="1999"/>
                  </a:cubicBezTo>
                  <a:cubicBezTo>
                    <a:pt x="24684" y="1999"/>
                    <a:pt x="24409" y="1961"/>
                    <a:pt x="24172" y="1847"/>
                  </a:cubicBezTo>
                  <a:cubicBezTo>
                    <a:pt x="23461" y="1477"/>
                    <a:pt x="22380" y="766"/>
                    <a:pt x="21669" y="425"/>
                  </a:cubicBezTo>
                  <a:cubicBezTo>
                    <a:pt x="20855" y="132"/>
                    <a:pt x="20022" y="1"/>
                    <a:pt x="19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7"/>
            <p:cNvSpPr/>
            <p:nvPr/>
          </p:nvSpPr>
          <p:spPr>
            <a:xfrm>
              <a:off x="3084500" y="835425"/>
              <a:ext cx="159975" cy="286000"/>
            </a:xfrm>
            <a:custGeom>
              <a:avLst/>
              <a:gdLst/>
              <a:ahLst/>
              <a:cxnLst/>
              <a:rect l="l" t="t" r="r" b="b"/>
              <a:pathLst>
                <a:path w="6399" h="11440" extrusionOk="0">
                  <a:moveTo>
                    <a:pt x="3344" y="0"/>
                  </a:moveTo>
                  <a:cubicBezTo>
                    <a:pt x="2474" y="0"/>
                    <a:pt x="1573" y="660"/>
                    <a:pt x="1053" y="1701"/>
                  </a:cubicBezTo>
                  <a:cubicBezTo>
                    <a:pt x="0" y="3123"/>
                    <a:pt x="342" y="5256"/>
                    <a:pt x="711" y="7047"/>
                  </a:cubicBezTo>
                  <a:cubicBezTo>
                    <a:pt x="1053" y="8469"/>
                    <a:pt x="1053" y="9891"/>
                    <a:pt x="2133" y="10602"/>
                  </a:cubicBezTo>
                  <a:lnTo>
                    <a:pt x="2133" y="10943"/>
                  </a:lnTo>
                  <a:cubicBezTo>
                    <a:pt x="2608" y="11264"/>
                    <a:pt x="3088" y="11440"/>
                    <a:pt x="3538" y="11440"/>
                  </a:cubicBezTo>
                  <a:cubicBezTo>
                    <a:pt x="4085" y="11440"/>
                    <a:pt x="4587" y="11179"/>
                    <a:pt x="4977" y="10602"/>
                  </a:cubicBezTo>
                  <a:cubicBezTo>
                    <a:pt x="6399" y="8810"/>
                    <a:pt x="6399" y="4914"/>
                    <a:pt x="5688" y="2782"/>
                  </a:cubicBezTo>
                  <a:cubicBezTo>
                    <a:pt x="5688" y="1701"/>
                    <a:pt x="4977" y="649"/>
                    <a:pt x="4266" y="279"/>
                  </a:cubicBezTo>
                  <a:cubicBezTo>
                    <a:pt x="3976" y="89"/>
                    <a:pt x="3662" y="0"/>
                    <a:pt x="334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7"/>
            <p:cNvSpPr/>
            <p:nvPr/>
          </p:nvSpPr>
          <p:spPr>
            <a:xfrm>
              <a:off x="2702025" y="1286725"/>
              <a:ext cx="98125" cy="100325"/>
            </a:xfrm>
            <a:custGeom>
              <a:avLst/>
              <a:gdLst/>
              <a:ahLst/>
              <a:cxnLst/>
              <a:rect l="l" t="t" r="r" b="b"/>
              <a:pathLst>
                <a:path w="3925" h="4013" extrusionOk="0">
                  <a:moveTo>
                    <a:pt x="370" y="0"/>
                  </a:moveTo>
                  <a:lnTo>
                    <a:pt x="370" y="711"/>
                  </a:lnTo>
                  <a:cubicBezTo>
                    <a:pt x="1" y="1422"/>
                    <a:pt x="1" y="2133"/>
                    <a:pt x="370" y="2844"/>
                  </a:cubicBezTo>
                  <a:cubicBezTo>
                    <a:pt x="370" y="3213"/>
                    <a:pt x="712" y="3555"/>
                    <a:pt x="712" y="3924"/>
                  </a:cubicBezTo>
                  <a:cubicBezTo>
                    <a:pt x="904" y="3985"/>
                    <a:pt x="1107" y="4013"/>
                    <a:pt x="1315" y="4013"/>
                  </a:cubicBezTo>
                  <a:cubicBezTo>
                    <a:pt x="2276" y="4013"/>
                    <a:pt x="3340" y="3428"/>
                    <a:pt x="3925" y="2844"/>
                  </a:cubicBezTo>
                  <a:lnTo>
                    <a:pt x="3555" y="2844"/>
                  </a:lnTo>
                  <a:cubicBezTo>
                    <a:pt x="2844" y="2844"/>
                    <a:pt x="2133" y="2844"/>
                    <a:pt x="1422" y="2133"/>
                  </a:cubicBezTo>
                  <a:lnTo>
                    <a:pt x="1081" y="1792"/>
                  </a:lnTo>
                  <a:cubicBezTo>
                    <a:pt x="712" y="1422"/>
                    <a:pt x="712" y="711"/>
                    <a:pt x="3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7"/>
            <p:cNvSpPr/>
            <p:nvPr/>
          </p:nvSpPr>
          <p:spPr>
            <a:xfrm>
              <a:off x="2737575" y="994550"/>
              <a:ext cx="190725" cy="47000"/>
            </a:xfrm>
            <a:custGeom>
              <a:avLst/>
              <a:gdLst/>
              <a:ahLst/>
              <a:cxnLst/>
              <a:rect l="l" t="t" r="r" b="b"/>
              <a:pathLst>
                <a:path w="7629" h="1880" extrusionOk="0">
                  <a:moveTo>
                    <a:pt x="4500" y="0"/>
                  </a:moveTo>
                  <a:cubicBezTo>
                    <a:pt x="3736" y="0"/>
                    <a:pt x="2937" y="159"/>
                    <a:pt x="2133" y="312"/>
                  </a:cubicBezTo>
                  <a:lnTo>
                    <a:pt x="711" y="312"/>
                  </a:lnTo>
                  <a:cubicBezTo>
                    <a:pt x="370" y="682"/>
                    <a:pt x="0" y="682"/>
                    <a:pt x="0" y="1023"/>
                  </a:cubicBezTo>
                  <a:cubicBezTo>
                    <a:pt x="0" y="1393"/>
                    <a:pt x="370" y="1734"/>
                    <a:pt x="711" y="1734"/>
                  </a:cubicBezTo>
                  <a:cubicBezTo>
                    <a:pt x="1176" y="1815"/>
                    <a:pt x="1625" y="1844"/>
                    <a:pt x="2064" y="1844"/>
                  </a:cubicBezTo>
                  <a:cubicBezTo>
                    <a:pt x="3229" y="1844"/>
                    <a:pt x="4329" y="1639"/>
                    <a:pt x="5496" y="1639"/>
                  </a:cubicBezTo>
                  <a:cubicBezTo>
                    <a:pt x="5910" y="1639"/>
                    <a:pt x="6332" y="1664"/>
                    <a:pt x="6768" y="1734"/>
                  </a:cubicBezTo>
                  <a:cubicBezTo>
                    <a:pt x="6860" y="1834"/>
                    <a:pt x="6979" y="1880"/>
                    <a:pt x="7090" y="1880"/>
                  </a:cubicBezTo>
                  <a:cubicBezTo>
                    <a:pt x="7390" y="1880"/>
                    <a:pt x="7629" y="1543"/>
                    <a:pt x="7110" y="1023"/>
                  </a:cubicBezTo>
                  <a:cubicBezTo>
                    <a:pt x="6326" y="240"/>
                    <a:pt x="5439" y="0"/>
                    <a:pt x="4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7"/>
            <p:cNvSpPr/>
            <p:nvPr/>
          </p:nvSpPr>
          <p:spPr>
            <a:xfrm>
              <a:off x="2435425" y="1082675"/>
              <a:ext cx="133675" cy="139900"/>
            </a:xfrm>
            <a:custGeom>
              <a:avLst/>
              <a:gdLst/>
              <a:ahLst/>
              <a:cxnLst/>
              <a:rect l="l" t="t" r="r" b="b"/>
              <a:pathLst>
                <a:path w="5347" h="5596" extrusionOk="0">
                  <a:moveTo>
                    <a:pt x="4636" y="1"/>
                  </a:moveTo>
                  <a:cubicBezTo>
                    <a:pt x="4266" y="1"/>
                    <a:pt x="4266" y="342"/>
                    <a:pt x="3925" y="342"/>
                  </a:cubicBezTo>
                  <a:cubicBezTo>
                    <a:pt x="2845" y="1423"/>
                    <a:pt x="1792" y="2475"/>
                    <a:pt x="1081" y="3555"/>
                  </a:cubicBezTo>
                  <a:cubicBezTo>
                    <a:pt x="712" y="3897"/>
                    <a:pt x="1" y="4977"/>
                    <a:pt x="371" y="5318"/>
                  </a:cubicBezTo>
                  <a:cubicBezTo>
                    <a:pt x="541" y="5503"/>
                    <a:pt x="719" y="5596"/>
                    <a:pt x="897" y="5596"/>
                  </a:cubicBezTo>
                  <a:cubicBezTo>
                    <a:pt x="1074" y="5596"/>
                    <a:pt x="1252" y="5503"/>
                    <a:pt x="1423" y="5318"/>
                  </a:cubicBezTo>
                  <a:cubicBezTo>
                    <a:pt x="2134" y="3897"/>
                    <a:pt x="3555" y="3186"/>
                    <a:pt x="4636" y="2134"/>
                  </a:cubicBezTo>
                  <a:cubicBezTo>
                    <a:pt x="4977" y="1764"/>
                    <a:pt x="4977" y="1423"/>
                    <a:pt x="5347" y="1053"/>
                  </a:cubicBezTo>
                  <a:lnTo>
                    <a:pt x="5347" y="712"/>
                  </a:lnTo>
                  <a:cubicBezTo>
                    <a:pt x="5347" y="342"/>
                    <a:pt x="4977" y="1"/>
                    <a:pt x="4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7"/>
            <p:cNvSpPr/>
            <p:nvPr/>
          </p:nvSpPr>
          <p:spPr>
            <a:xfrm>
              <a:off x="2746825" y="1436625"/>
              <a:ext cx="165025" cy="72625"/>
            </a:xfrm>
            <a:custGeom>
              <a:avLst/>
              <a:gdLst/>
              <a:ahLst/>
              <a:cxnLst/>
              <a:rect l="l" t="t" r="r" b="b"/>
              <a:pathLst>
                <a:path w="6601" h="2905" extrusionOk="0">
                  <a:moveTo>
                    <a:pt x="4987" y="0"/>
                  </a:moveTo>
                  <a:cubicBezTo>
                    <a:pt x="4423" y="0"/>
                    <a:pt x="3844" y="61"/>
                    <a:pt x="3555" y="61"/>
                  </a:cubicBezTo>
                  <a:cubicBezTo>
                    <a:pt x="2844" y="402"/>
                    <a:pt x="1763" y="772"/>
                    <a:pt x="1052" y="1113"/>
                  </a:cubicBezTo>
                  <a:cubicBezTo>
                    <a:pt x="711" y="1483"/>
                    <a:pt x="711" y="1824"/>
                    <a:pt x="341" y="1824"/>
                  </a:cubicBezTo>
                  <a:cubicBezTo>
                    <a:pt x="341" y="2194"/>
                    <a:pt x="0" y="2535"/>
                    <a:pt x="341" y="2905"/>
                  </a:cubicBezTo>
                  <a:cubicBezTo>
                    <a:pt x="711" y="2905"/>
                    <a:pt x="1052" y="2535"/>
                    <a:pt x="1422" y="2194"/>
                  </a:cubicBezTo>
                  <a:cubicBezTo>
                    <a:pt x="2133" y="2194"/>
                    <a:pt x="2474" y="1824"/>
                    <a:pt x="3185" y="1483"/>
                  </a:cubicBezTo>
                  <a:cubicBezTo>
                    <a:pt x="3896" y="1483"/>
                    <a:pt x="4607" y="1113"/>
                    <a:pt x="5318" y="1113"/>
                  </a:cubicBezTo>
                  <a:cubicBezTo>
                    <a:pt x="5687" y="1113"/>
                    <a:pt x="6398" y="1113"/>
                    <a:pt x="6398" y="772"/>
                  </a:cubicBezTo>
                  <a:cubicBezTo>
                    <a:pt x="6601" y="130"/>
                    <a:pt x="5811" y="0"/>
                    <a:pt x="4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7"/>
            <p:cNvSpPr/>
            <p:nvPr/>
          </p:nvSpPr>
          <p:spPr>
            <a:xfrm>
              <a:off x="2835675" y="1153775"/>
              <a:ext cx="124450" cy="97425"/>
            </a:xfrm>
            <a:custGeom>
              <a:avLst/>
              <a:gdLst/>
              <a:ahLst/>
              <a:cxnLst/>
              <a:rect l="l" t="t" r="r" b="b"/>
              <a:pathLst>
                <a:path w="4978" h="3897" extrusionOk="0">
                  <a:moveTo>
                    <a:pt x="4607" y="0"/>
                  </a:moveTo>
                  <a:lnTo>
                    <a:pt x="4607" y="0"/>
                  </a:lnTo>
                  <a:cubicBezTo>
                    <a:pt x="4266" y="1053"/>
                    <a:pt x="3555" y="2133"/>
                    <a:pt x="2475" y="2474"/>
                  </a:cubicBezTo>
                  <a:cubicBezTo>
                    <a:pt x="1423" y="2474"/>
                    <a:pt x="712" y="2133"/>
                    <a:pt x="1" y="1422"/>
                  </a:cubicBezTo>
                  <a:lnTo>
                    <a:pt x="1" y="1422"/>
                  </a:lnTo>
                  <a:cubicBezTo>
                    <a:pt x="1" y="1764"/>
                    <a:pt x="1" y="2133"/>
                    <a:pt x="342" y="2474"/>
                  </a:cubicBezTo>
                  <a:cubicBezTo>
                    <a:pt x="712" y="2844"/>
                    <a:pt x="1764" y="3555"/>
                    <a:pt x="2475" y="3896"/>
                  </a:cubicBezTo>
                  <a:cubicBezTo>
                    <a:pt x="3186" y="3896"/>
                    <a:pt x="3897" y="3185"/>
                    <a:pt x="4266" y="2474"/>
                  </a:cubicBezTo>
                  <a:cubicBezTo>
                    <a:pt x="4607" y="1764"/>
                    <a:pt x="4977" y="711"/>
                    <a:pt x="4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7"/>
            <p:cNvSpPr/>
            <p:nvPr/>
          </p:nvSpPr>
          <p:spPr>
            <a:xfrm>
              <a:off x="2515775" y="1268950"/>
              <a:ext cx="115175" cy="106650"/>
            </a:xfrm>
            <a:custGeom>
              <a:avLst/>
              <a:gdLst/>
              <a:ahLst/>
              <a:cxnLst/>
              <a:rect l="l" t="t" r="r" b="b"/>
              <a:pathLst>
                <a:path w="4607" h="4266" extrusionOk="0">
                  <a:moveTo>
                    <a:pt x="3896" y="0"/>
                  </a:moveTo>
                  <a:cubicBezTo>
                    <a:pt x="3896" y="1081"/>
                    <a:pt x="3896" y="2133"/>
                    <a:pt x="2844" y="2503"/>
                  </a:cubicBezTo>
                  <a:cubicBezTo>
                    <a:pt x="2431" y="2916"/>
                    <a:pt x="1778" y="3089"/>
                    <a:pt x="1164" y="3089"/>
                  </a:cubicBezTo>
                  <a:cubicBezTo>
                    <a:pt x="721" y="3089"/>
                    <a:pt x="298" y="2999"/>
                    <a:pt x="0" y="2844"/>
                  </a:cubicBezTo>
                  <a:lnTo>
                    <a:pt x="0" y="2844"/>
                  </a:lnTo>
                  <a:cubicBezTo>
                    <a:pt x="341" y="3555"/>
                    <a:pt x="1052" y="3924"/>
                    <a:pt x="2133" y="4266"/>
                  </a:cubicBezTo>
                  <a:cubicBezTo>
                    <a:pt x="2844" y="4266"/>
                    <a:pt x="3555" y="4266"/>
                    <a:pt x="3896" y="3555"/>
                  </a:cubicBezTo>
                  <a:cubicBezTo>
                    <a:pt x="4607" y="2844"/>
                    <a:pt x="4607" y="1792"/>
                    <a:pt x="4266" y="711"/>
                  </a:cubicBezTo>
                  <a:cubicBezTo>
                    <a:pt x="4266" y="711"/>
                    <a:pt x="4266" y="370"/>
                    <a:pt x="38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7"/>
            <p:cNvSpPr/>
            <p:nvPr/>
          </p:nvSpPr>
          <p:spPr>
            <a:xfrm>
              <a:off x="2827075" y="1100450"/>
              <a:ext cx="106025" cy="98350"/>
            </a:xfrm>
            <a:custGeom>
              <a:avLst/>
              <a:gdLst/>
              <a:ahLst/>
              <a:cxnLst/>
              <a:rect l="l" t="t" r="r" b="b"/>
              <a:pathLst>
                <a:path w="4241" h="3934" extrusionOk="0">
                  <a:moveTo>
                    <a:pt x="345" y="1"/>
                  </a:moveTo>
                  <a:lnTo>
                    <a:pt x="345" y="712"/>
                  </a:lnTo>
                  <a:cubicBezTo>
                    <a:pt x="0" y="1692"/>
                    <a:pt x="594" y="3933"/>
                    <a:pt x="2404" y="3933"/>
                  </a:cubicBezTo>
                  <a:cubicBezTo>
                    <a:pt x="2536" y="3933"/>
                    <a:pt x="2674" y="3922"/>
                    <a:pt x="2819" y="3897"/>
                  </a:cubicBezTo>
                  <a:cubicBezTo>
                    <a:pt x="4241" y="3186"/>
                    <a:pt x="4241" y="1423"/>
                    <a:pt x="3530" y="342"/>
                  </a:cubicBezTo>
                  <a:lnTo>
                    <a:pt x="1767" y="342"/>
                  </a:lnTo>
                  <a:cubicBezTo>
                    <a:pt x="1397" y="342"/>
                    <a:pt x="686" y="342"/>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7"/>
            <p:cNvSpPr/>
            <p:nvPr/>
          </p:nvSpPr>
          <p:spPr>
            <a:xfrm>
              <a:off x="2506525" y="1197850"/>
              <a:ext cx="106675" cy="117525"/>
            </a:xfrm>
            <a:custGeom>
              <a:avLst/>
              <a:gdLst/>
              <a:ahLst/>
              <a:cxnLst/>
              <a:rect l="l" t="t" r="r" b="b"/>
              <a:pathLst>
                <a:path w="4267" h="4701" extrusionOk="0">
                  <a:moveTo>
                    <a:pt x="1422" y="1"/>
                  </a:moveTo>
                  <a:cubicBezTo>
                    <a:pt x="1081" y="711"/>
                    <a:pt x="1081" y="1081"/>
                    <a:pt x="711" y="1422"/>
                  </a:cubicBezTo>
                  <a:cubicBezTo>
                    <a:pt x="711" y="1792"/>
                    <a:pt x="370" y="2133"/>
                    <a:pt x="1" y="2503"/>
                  </a:cubicBezTo>
                  <a:cubicBezTo>
                    <a:pt x="323" y="3742"/>
                    <a:pt x="904" y="4700"/>
                    <a:pt x="1989" y="4700"/>
                  </a:cubicBezTo>
                  <a:cubicBezTo>
                    <a:pt x="2149" y="4700"/>
                    <a:pt x="2320" y="4680"/>
                    <a:pt x="2503" y="4636"/>
                  </a:cubicBezTo>
                  <a:cubicBezTo>
                    <a:pt x="4266" y="4266"/>
                    <a:pt x="3925" y="2133"/>
                    <a:pt x="3214" y="1081"/>
                  </a:cubicBezTo>
                  <a:cubicBezTo>
                    <a:pt x="3214" y="711"/>
                    <a:pt x="2844" y="370"/>
                    <a:pt x="2503" y="370"/>
                  </a:cubicBezTo>
                  <a:lnTo>
                    <a:pt x="2133" y="370"/>
                  </a:lnTo>
                  <a:cubicBezTo>
                    <a:pt x="1792" y="1"/>
                    <a:pt x="1792"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7"/>
            <p:cNvSpPr/>
            <p:nvPr/>
          </p:nvSpPr>
          <p:spPr>
            <a:xfrm>
              <a:off x="2328800" y="1322250"/>
              <a:ext cx="400275" cy="487800"/>
            </a:xfrm>
            <a:custGeom>
              <a:avLst/>
              <a:gdLst/>
              <a:ahLst/>
              <a:cxnLst/>
              <a:rect l="l" t="t" r="r" b="b"/>
              <a:pathLst>
                <a:path w="16011" h="19512" extrusionOk="0">
                  <a:moveTo>
                    <a:pt x="5688" y="1"/>
                  </a:moveTo>
                  <a:cubicBezTo>
                    <a:pt x="4636" y="1"/>
                    <a:pt x="3925" y="371"/>
                    <a:pt x="3214" y="712"/>
                  </a:cubicBezTo>
                  <a:cubicBezTo>
                    <a:pt x="2844" y="1082"/>
                    <a:pt x="2503" y="1792"/>
                    <a:pt x="2133" y="2503"/>
                  </a:cubicBezTo>
                  <a:cubicBezTo>
                    <a:pt x="1422" y="3925"/>
                    <a:pt x="0" y="6399"/>
                    <a:pt x="370" y="8191"/>
                  </a:cubicBezTo>
                  <a:cubicBezTo>
                    <a:pt x="711" y="8902"/>
                    <a:pt x="1081" y="9613"/>
                    <a:pt x="1792" y="10323"/>
                  </a:cubicBezTo>
                  <a:lnTo>
                    <a:pt x="4977" y="14589"/>
                  </a:lnTo>
                  <a:cubicBezTo>
                    <a:pt x="5688" y="15641"/>
                    <a:pt x="6399" y="16352"/>
                    <a:pt x="6768" y="17774"/>
                  </a:cubicBezTo>
                  <a:lnTo>
                    <a:pt x="6768" y="18144"/>
                  </a:lnTo>
                  <a:cubicBezTo>
                    <a:pt x="6768" y="18144"/>
                    <a:pt x="7110" y="18144"/>
                    <a:pt x="7110" y="18485"/>
                  </a:cubicBezTo>
                  <a:cubicBezTo>
                    <a:pt x="8531" y="18854"/>
                    <a:pt x="10323" y="19196"/>
                    <a:pt x="12086" y="19196"/>
                  </a:cubicBezTo>
                  <a:cubicBezTo>
                    <a:pt x="12560" y="19196"/>
                    <a:pt x="13514" y="19512"/>
                    <a:pt x="14308" y="19512"/>
                  </a:cubicBezTo>
                  <a:cubicBezTo>
                    <a:pt x="14705" y="19512"/>
                    <a:pt x="15062" y="19433"/>
                    <a:pt x="15299" y="19196"/>
                  </a:cubicBezTo>
                  <a:cubicBezTo>
                    <a:pt x="16010" y="17774"/>
                    <a:pt x="15641" y="16011"/>
                    <a:pt x="15641" y="14589"/>
                  </a:cubicBezTo>
                  <a:cubicBezTo>
                    <a:pt x="15641" y="14219"/>
                    <a:pt x="15641" y="13878"/>
                    <a:pt x="15299" y="13167"/>
                  </a:cubicBezTo>
                  <a:cubicBezTo>
                    <a:pt x="14930" y="12456"/>
                    <a:pt x="14219" y="11745"/>
                    <a:pt x="13508" y="11034"/>
                  </a:cubicBezTo>
                  <a:cubicBezTo>
                    <a:pt x="12797" y="10323"/>
                    <a:pt x="12456" y="9613"/>
                    <a:pt x="12086" y="8532"/>
                  </a:cubicBezTo>
                  <a:lnTo>
                    <a:pt x="12086" y="8191"/>
                  </a:lnTo>
                  <a:cubicBezTo>
                    <a:pt x="12797" y="7480"/>
                    <a:pt x="14588" y="6769"/>
                    <a:pt x="14219" y="5688"/>
                  </a:cubicBezTo>
                  <a:cubicBezTo>
                    <a:pt x="14219" y="5347"/>
                    <a:pt x="13877" y="4636"/>
                    <a:pt x="13167" y="4636"/>
                  </a:cubicBezTo>
                  <a:lnTo>
                    <a:pt x="12797" y="4636"/>
                  </a:lnTo>
                  <a:cubicBezTo>
                    <a:pt x="12086" y="4636"/>
                    <a:pt x="12086" y="3556"/>
                    <a:pt x="11745" y="3214"/>
                  </a:cubicBezTo>
                  <a:cubicBezTo>
                    <a:pt x="11745" y="3214"/>
                    <a:pt x="10708" y="2426"/>
                    <a:pt x="10405" y="2426"/>
                  </a:cubicBezTo>
                  <a:cubicBezTo>
                    <a:pt x="10353" y="2426"/>
                    <a:pt x="10323" y="2449"/>
                    <a:pt x="10323" y="2503"/>
                  </a:cubicBezTo>
                  <a:cubicBezTo>
                    <a:pt x="10323" y="2134"/>
                    <a:pt x="10323" y="1423"/>
                    <a:pt x="9953" y="1423"/>
                  </a:cubicBezTo>
                  <a:cubicBezTo>
                    <a:pt x="9612" y="1082"/>
                    <a:pt x="9242" y="712"/>
                    <a:pt x="8531" y="712"/>
                  </a:cubicBezTo>
                  <a:cubicBezTo>
                    <a:pt x="8901" y="712"/>
                    <a:pt x="8531" y="371"/>
                    <a:pt x="8531" y="371"/>
                  </a:cubicBezTo>
                  <a:cubicBezTo>
                    <a:pt x="8190" y="1"/>
                    <a:pt x="8190" y="1"/>
                    <a:pt x="78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7"/>
            <p:cNvSpPr/>
            <p:nvPr/>
          </p:nvSpPr>
          <p:spPr>
            <a:xfrm>
              <a:off x="2107000" y="1731050"/>
              <a:ext cx="604300" cy="1539725"/>
            </a:xfrm>
            <a:custGeom>
              <a:avLst/>
              <a:gdLst/>
              <a:ahLst/>
              <a:cxnLst/>
              <a:rect l="l" t="t" r="r" b="b"/>
              <a:pathLst>
                <a:path w="24172" h="61589" extrusionOk="0">
                  <a:moveTo>
                    <a:pt x="15982" y="0"/>
                  </a:moveTo>
                  <a:lnTo>
                    <a:pt x="15982" y="370"/>
                  </a:lnTo>
                  <a:lnTo>
                    <a:pt x="15640" y="370"/>
                  </a:lnTo>
                  <a:lnTo>
                    <a:pt x="15640" y="3555"/>
                  </a:lnTo>
                  <a:cubicBezTo>
                    <a:pt x="15271" y="4266"/>
                    <a:pt x="14929" y="5346"/>
                    <a:pt x="14560" y="6057"/>
                  </a:cubicBezTo>
                  <a:cubicBezTo>
                    <a:pt x="13849" y="7820"/>
                    <a:pt x="13138" y="9612"/>
                    <a:pt x="12086" y="11375"/>
                  </a:cubicBezTo>
                  <a:cubicBezTo>
                    <a:pt x="7109" y="21328"/>
                    <a:pt x="3185" y="31650"/>
                    <a:pt x="1422" y="42655"/>
                  </a:cubicBezTo>
                  <a:cubicBezTo>
                    <a:pt x="711" y="46921"/>
                    <a:pt x="0" y="51556"/>
                    <a:pt x="341" y="56163"/>
                  </a:cubicBezTo>
                  <a:cubicBezTo>
                    <a:pt x="341" y="56873"/>
                    <a:pt x="711" y="57584"/>
                    <a:pt x="1052" y="58665"/>
                  </a:cubicBezTo>
                  <a:cubicBezTo>
                    <a:pt x="1654" y="60758"/>
                    <a:pt x="3537" y="61589"/>
                    <a:pt x="5600" y="61589"/>
                  </a:cubicBezTo>
                  <a:cubicBezTo>
                    <a:pt x="5976" y="61589"/>
                    <a:pt x="6358" y="61561"/>
                    <a:pt x="6740" y="61509"/>
                  </a:cubicBezTo>
                  <a:cubicBezTo>
                    <a:pt x="9242" y="60798"/>
                    <a:pt x="11005" y="59006"/>
                    <a:pt x="12086" y="56873"/>
                  </a:cubicBezTo>
                  <a:cubicBezTo>
                    <a:pt x="14218" y="52978"/>
                    <a:pt x="15640" y="48712"/>
                    <a:pt x="16351" y="44447"/>
                  </a:cubicBezTo>
                  <a:cubicBezTo>
                    <a:pt x="17062" y="40181"/>
                    <a:pt x="18114" y="35916"/>
                    <a:pt x="18484" y="31650"/>
                  </a:cubicBezTo>
                  <a:cubicBezTo>
                    <a:pt x="19195" y="27726"/>
                    <a:pt x="19536" y="23830"/>
                    <a:pt x="20247" y="20275"/>
                  </a:cubicBezTo>
                  <a:cubicBezTo>
                    <a:pt x="20958" y="17062"/>
                    <a:pt x="21669" y="14218"/>
                    <a:pt x="22380" y="11033"/>
                  </a:cubicBezTo>
                  <a:cubicBezTo>
                    <a:pt x="22749" y="8190"/>
                    <a:pt x="23802" y="5346"/>
                    <a:pt x="24171" y="2502"/>
                  </a:cubicBezTo>
                  <a:cubicBezTo>
                    <a:pt x="24171" y="2133"/>
                    <a:pt x="24171" y="1792"/>
                    <a:pt x="23802" y="1422"/>
                  </a:cubicBezTo>
                  <a:cubicBezTo>
                    <a:pt x="23802" y="1081"/>
                    <a:pt x="23460" y="711"/>
                    <a:pt x="23091" y="711"/>
                  </a:cubicBezTo>
                  <a:cubicBezTo>
                    <a:pt x="21669" y="370"/>
                    <a:pt x="20247" y="370"/>
                    <a:pt x="188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7"/>
            <p:cNvSpPr/>
            <p:nvPr/>
          </p:nvSpPr>
          <p:spPr>
            <a:xfrm>
              <a:off x="1795600" y="2601025"/>
              <a:ext cx="6451575" cy="2411000"/>
            </a:xfrm>
            <a:custGeom>
              <a:avLst/>
              <a:gdLst/>
              <a:ahLst/>
              <a:cxnLst/>
              <a:rect l="l" t="t" r="r" b="b"/>
              <a:pathLst>
                <a:path w="258063" h="96440" extrusionOk="0">
                  <a:moveTo>
                    <a:pt x="258030" y="20640"/>
                  </a:moveTo>
                  <a:lnTo>
                    <a:pt x="258030" y="20640"/>
                  </a:lnTo>
                  <a:cubicBezTo>
                    <a:pt x="258041" y="20644"/>
                    <a:pt x="258052" y="20648"/>
                    <a:pt x="258063" y="20653"/>
                  </a:cubicBezTo>
                  <a:cubicBezTo>
                    <a:pt x="258053" y="20647"/>
                    <a:pt x="258042" y="20643"/>
                    <a:pt x="258030" y="20640"/>
                  </a:cubicBezTo>
                  <a:close/>
                  <a:moveTo>
                    <a:pt x="105793" y="0"/>
                  </a:moveTo>
                  <a:cubicBezTo>
                    <a:pt x="99722" y="0"/>
                    <a:pt x="94038" y="156"/>
                    <a:pt x="88524" y="1117"/>
                  </a:cubicBezTo>
                  <a:cubicBezTo>
                    <a:pt x="80704" y="2538"/>
                    <a:pt x="72884" y="5012"/>
                    <a:pt x="65064" y="9989"/>
                  </a:cubicBezTo>
                  <a:cubicBezTo>
                    <a:pt x="57955" y="14624"/>
                    <a:pt x="49765" y="17098"/>
                    <a:pt x="41604" y="17098"/>
                  </a:cubicBezTo>
                  <a:cubicBezTo>
                    <a:pt x="39095" y="17029"/>
                    <a:pt x="36732" y="16946"/>
                    <a:pt x="34488" y="16946"/>
                  </a:cubicBezTo>
                  <a:cubicBezTo>
                    <a:pt x="25589" y="16946"/>
                    <a:pt x="18558" y="18262"/>
                    <a:pt x="11745" y="27051"/>
                  </a:cubicBezTo>
                  <a:cubicBezTo>
                    <a:pt x="4977" y="35952"/>
                    <a:pt x="1082" y="46615"/>
                    <a:pt x="371" y="57620"/>
                  </a:cubicBezTo>
                  <a:cubicBezTo>
                    <a:pt x="1" y="59042"/>
                    <a:pt x="1" y="62597"/>
                    <a:pt x="1082" y="63677"/>
                  </a:cubicBezTo>
                  <a:cubicBezTo>
                    <a:pt x="1793" y="64729"/>
                    <a:pt x="3556" y="65099"/>
                    <a:pt x="4977" y="65440"/>
                  </a:cubicBezTo>
                  <a:cubicBezTo>
                    <a:pt x="24526" y="71083"/>
                    <a:pt x="32947" y="96439"/>
                    <a:pt x="55268" y="96439"/>
                  </a:cubicBezTo>
                  <a:cubicBezTo>
                    <a:pt x="56910" y="96439"/>
                    <a:pt x="58627" y="96302"/>
                    <a:pt x="60429" y="96010"/>
                  </a:cubicBezTo>
                  <a:cubicBezTo>
                    <a:pt x="67538" y="94588"/>
                    <a:pt x="73595" y="89981"/>
                    <a:pt x="78912" y="85346"/>
                  </a:cubicBezTo>
                  <a:cubicBezTo>
                    <a:pt x="86391" y="78237"/>
                    <a:pt x="93500" y="70787"/>
                    <a:pt x="101662" y="64729"/>
                  </a:cubicBezTo>
                  <a:cubicBezTo>
                    <a:pt x="107349" y="60464"/>
                    <a:pt x="113036" y="56198"/>
                    <a:pt x="119804" y="55146"/>
                  </a:cubicBezTo>
                  <a:cubicBezTo>
                    <a:pt x="128335" y="53355"/>
                    <a:pt x="136866" y="53014"/>
                    <a:pt x="145027" y="53014"/>
                  </a:cubicBezTo>
                  <a:cubicBezTo>
                    <a:pt x="162459" y="53355"/>
                    <a:pt x="179862" y="56909"/>
                    <a:pt x="195872" y="63677"/>
                  </a:cubicBezTo>
                  <a:cubicBezTo>
                    <a:pt x="201450" y="65854"/>
                    <a:pt x="207706" y="68708"/>
                    <a:pt x="213603" y="68708"/>
                  </a:cubicBezTo>
                  <a:cubicBezTo>
                    <a:pt x="216335" y="68708"/>
                    <a:pt x="218990" y="68096"/>
                    <a:pt x="221465" y="66521"/>
                  </a:cubicBezTo>
                  <a:cubicBezTo>
                    <a:pt x="224309" y="65099"/>
                    <a:pt x="226072" y="62256"/>
                    <a:pt x="228204" y="59753"/>
                  </a:cubicBezTo>
                  <a:cubicBezTo>
                    <a:pt x="233551" y="52644"/>
                    <a:pt x="238868" y="45535"/>
                    <a:pt x="244555" y="38426"/>
                  </a:cubicBezTo>
                  <a:cubicBezTo>
                    <a:pt x="245614" y="37033"/>
                    <a:pt x="256196" y="20631"/>
                    <a:pt x="257964" y="20631"/>
                  </a:cubicBezTo>
                  <a:cubicBezTo>
                    <a:pt x="257988" y="20631"/>
                    <a:pt x="258010" y="20634"/>
                    <a:pt x="258030" y="20640"/>
                  </a:cubicBezTo>
                  <a:lnTo>
                    <a:pt x="258030" y="20640"/>
                  </a:lnTo>
                  <a:cubicBezTo>
                    <a:pt x="249882" y="17455"/>
                    <a:pt x="242412" y="12827"/>
                    <a:pt x="234261" y="8937"/>
                  </a:cubicBezTo>
                  <a:cubicBezTo>
                    <a:pt x="227152" y="5382"/>
                    <a:pt x="218621" y="2169"/>
                    <a:pt x="210801" y="2169"/>
                  </a:cubicBezTo>
                  <a:cubicBezTo>
                    <a:pt x="210154" y="2144"/>
                    <a:pt x="209506" y="2132"/>
                    <a:pt x="208859" y="2132"/>
                  </a:cubicBezTo>
                  <a:cubicBezTo>
                    <a:pt x="200609" y="2132"/>
                    <a:pt x="192381" y="4037"/>
                    <a:pt x="184128" y="5012"/>
                  </a:cubicBezTo>
                  <a:cubicBezTo>
                    <a:pt x="179757" y="5597"/>
                    <a:pt x="175136" y="6181"/>
                    <a:pt x="170471" y="6181"/>
                  </a:cubicBezTo>
                  <a:cubicBezTo>
                    <a:pt x="169460" y="6181"/>
                    <a:pt x="168448" y="6154"/>
                    <a:pt x="167435" y="6093"/>
                  </a:cubicBezTo>
                  <a:cubicBezTo>
                    <a:pt x="162089" y="5723"/>
                    <a:pt x="157483" y="3591"/>
                    <a:pt x="152137" y="2538"/>
                  </a:cubicBezTo>
                  <a:cubicBezTo>
                    <a:pt x="139710" y="747"/>
                    <a:pt x="127255" y="36"/>
                    <a:pt x="114828" y="36"/>
                  </a:cubicBezTo>
                  <a:cubicBezTo>
                    <a:pt x="111711" y="36"/>
                    <a:pt x="108707" y="0"/>
                    <a:pt x="105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7"/>
            <p:cNvSpPr/>
            <p:nvPr/>
          </p:nvSpPr>
          <p:spPr>
            <a:xfrm>
              <a:off x="2399900" y="1340025"/>
              <a:ext cx="142200" cy="142225"/>
            </a:xfrm>
            <a:custGeom>
              <a:avLst/>
              <a:gdLst/>
              <a:ahLst/>
              <a:cxnLst/>
              <a:rect l="l" t="t" r="r" b="b"/>
              <a:pathLst>
                <a:path w="5688" h="5689" extrusionOk="0">
                  <a:moveTo>
                    <a:pt x="5687" y="1"/>
                  </a:moveTo>
                  <a:cubicBezTo>
                    <a:pt x="4635" y="371"/>
                    <a:pt x="3555" y="371"/>
                    <a:pt x="2133" y="712"/>
                  </a:cubicBezTo>
                  <a:cubicBezTo>
                    <a:pt x="2133" y="712"/>
                    <a:pt x="1792" y="712"/>
                    <a:pt x="1792" y="1081"/>
                  </a:cubicBezTo>
                  <a:lnTo>
                    <a:pt x="2502" y="1081"/>
                  </a:lnTo>
                  <a:cubicBezTo>
                    <a:pt x="3555" y="712"/>
                    <a:pt x="4635" y="371"/>
                    <a:pt x="5687" y="371"/>
                  </a:cubicBezTo>
                  <a:lnTo>
                    <a:pt x="5687" y="1"/>
                  </a:lnTo>
                  <a:close/>
                  <a:moveTo>
                    <a:pt x="1792" y="1081"/>
                  </a:moveTo>
                  <a:cubicBezTo>
                    <a:pt x="1422" y="1081"/>
                    <a:pt x="1422" y="1423"/>
                    <a:pt x="1422" y="1423"/>
                  </a:cubicBezTo>
                  <a:cubicBezTo>
                    <a:pt x="1792" y="1423"/>
                    <a:pt x="1792" y="1081"/>
                    <a:pt x="1792" y="1081"/>
                  </a:cubicBezTo>
                  <a:close/>
                  <a:moveTo>
                    <a:pt x="1422" y="1423"/>
                  </a:moveTo>
                  <a:cubicBezTo>
                    <a:pt x="711" y="2845"/>
                    <a:pt x="370" y="4266"/>
                    <a:pt x="0" y="5347"/>
                  </a:cubicBezTo>
                  <a:lnTo>
                    <a:pt x="0" y="5688"/>
                  </a:lnTo>
                  <a:cubicBezTo>
                    <a:pt x="0" y="5688"/>
                    <a:pt x="370" y="5688"/>
                    <a:pt x="370" y="5347"/>
                  </a:cubicBezTo>
                  <a:cubicBezTo>
                    <a:pt x="711" y="4266"/>
                    <a:pt x="1081" y="2845"/>
                    <a:pt x="1422" y="14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7"/>
            <p:cNvSpPr/>
            <p:nvPr/>
          </p:nvSpPr>
          <p:spPr>
            <a:xfrm>
              <a:off x="2453200" y="1375575"/>
              <a:ext cx="133675" cy="151450"/>
            </a:xfrm>
            <a:custGeom>
              <a:avLst/>
              <a:gdLst/>
              <a:ahLst/>
              <a:cxnLst/>
              <a:rect l="l" t="t" r="r" b="b"/>
              <a:pathLst>
                <a:path w="5347" h="6058" extrusionOk="0">
                  <a:moveTo>
                    <a:pt x="5347" y="1"/>
                  </a:moveTo>
                  <a:cubicBezTo>
                    <a:pt x="4636" y="370"/>
                    <a:pt x="3925" y="370"/>
                    <a:pt x="3214" y="712"/>
                  </a:cubicBezTo>
                  <a:cubicBezTo>
                    <a:pt x="3925" y="712"/>
                    <a:pt x="4636" y="370"/>
                    <a:pt x="5347" y="370"/>
                  </a:cubicBezTo>
                  <a:lnTo>
                    <a:pt x="5347" y="1"/>
                  </a:lnTo>
                  <a:close/>
                  <a:moveTo>
                    <a:pt x="3214" y="712"/>
                  </a:moveTo>
                  <a:cubicBezTo>
                    <a:pt x="2844" y="712"/>
                    <a:pt x="2503" y="1081"/>
                    <a:pt x="2134" y="1081"/>
                  </a:cubicBezTo>
                  <a:cubicBezTo>
                    <a:pt x="1792" y="1423"/>
                    <a:pt x="1792" y="1792"/>
                    <a:pt x="1423" y="2133"/>
                  </a:cubicBezTo>
                  <a:cubicBezTo>
                    <a:pt x="1081" y="3214"/>
                    <a:pt x="370" y="4636"/>
                    <a:pt x="1" y="5688"/>
                  </a:cubicBezTo>
                  <a:lnTo>
                    <a:pt x="1" y="6058"/>
                  </a:lnTo>
                  <a:lnTo>
                    <a:pt x="370" y="5688"/>
                  </a:lnTo>
                  <a:cubicBezTo>
                    <a:pt x="712" y="4636"/>
                    <a:pt x="1081" y="3214"/>
                    <a:pt x="1792" y="2133"/>
                  </a:cubicBezTo>
                  <a:cubicBezTo>
                    <a:pt x="1792" y="1792"/>
                    <a:pt x="2134" y="1423"/>
                    <a:pt x="2134" y="1423"/>
                  </a:cubicBezTo>
                  <a:cubicBezTo>
                    <a:pt x="2503" y="1081"/>
                    <a:pt x="2844" y="1081"/>
                    <a:pt x="3214" y="7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7"/>
            <p:cNvSpPr/>
            <p:nvPr/>
          </p:nvSpPr>
          <p:spPr>
            <a:xfrm>
              <a:off x="2524300" y="1438150"/>
              <a:ext cx="115900" cy="124425"/>
            </a:xfrm>
            <a:custGeom>
              <a:avLst/>
              <a:gdLst/>
              <a:ahLst/>
              <a:cxnLst/>
              <a:rect l="l" t="t" r="r" b="b"/>
              <a:pathLst>
                <a:path w="4636" h="4977" extrusionOk="0">
                  <a:moveTo>
                    <a:pt x="4636" y="0"/>
                  </a:moveTo>
                  <a:cubicBezTo>
                    <a:pt x="3925" y="341"/>
                    <a:pt x="3214" y="341"/>
                    <a:pt x="2503" y="711"/>
                  </a:cubicBezTo>
                  <a:cubicBezTo>
                    <a:pt x="3214" y="711"/>
                    <a:pt x="3925" y="341"/>
                    <a:pt x="4636" y="341"/>
                  </a:cubicBezTo>
                  <a:lnTo>
                    <a:pt x="4636" y="0"/>
                  </a:lnTo>
                  <a:close/>
                  <a:moveTo>
                    <a:pt x="2503" y="711"/>
                  </a:moveTo>
                  <a:cubicBezTo>
                    <a:pt x="2133" y="711"/>
                    <a:pt x="1792" y="1052"/>
                    <a:pt x="1422" y="1422"/>
                  </a:cubicBezTo>
                  <a:cubicBezTo>
                    <a:pt x="1792" y="1422"/>
                    <a:pt x="2133" y="1052"/>
                    <a:pt x="2503" y="711"/>
                  </a:cubicBezTo>
                  <a:close/>
                  <a:moveTo>
                    <a:pt x="1422" y="1422"/>
                  </a:moveTo>
                  <a:lnTo>
                    <a:pt x="1422" y="1422"/>
                  </a:lnTo>
                  <a:cubicBezTo>
                    <a:pt x="1081" y="1763"/>
                    <a:pt x="1081" y="2133"/>
                    <a:pt x="711" y="2474"/>
                  </a:cubicBezTo>
                  <a:cubicBezTo>
                    <a:pt x="370" y="3555"/>
                    <a:pt x="370" y="4266"/>
                    <a:pt x="0" y="4977"/>
                  </a:cubicBezTo>
                  <a:cubicBezTo>
                    <a:pt x="370" y="4266"/>
                    <a:pt x="711" y="3555"/>
                    <a:pt x="1081" y="2474"/>
                  </a:cubicBezTo>
                  <a:cubicBezTo>
                    <a:pt x="1081" y="2133"/>
                    <a:pt x="1422" y="1763"/>
                    <a:pt x="1422" y="14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7"/>
            <p:cNvSpPr/>
            <p:nvPr/>
          </p:nvSpPr>
          <p:spPr>
            <a:xfrm>
              <a:off x="2417650" y="1322250"/>
              <a:ext cx="266625" cy="293650"/>
            </a:xfrm>
            <a:custGeom>
              <a:avLst/>
              <a:gdLst/>
              <a:ahLst/>
              <a:cxnLst/>
              <a:rect l="l" t="t" r="r" b="b"/>
              <a:pathLst>
                <a:path w="10665" h="11746" extrusionOk="0">
                  <a:moveTo>
                    <a:pt x="1792" y="1"/>
                  </a:moveTo>
                  <a:cubicBezTo>
                    <a:pt x="1082" y="1"/>
                    <a:pt x="371" y="371"/>
                    <a:pt x="1" y="712"/>
                  </a:cubicBezTo>
                  <a:cubicBezTo>
                    <a:pt x="371" y="371"/>
                    <a:pt x="1082" y="371"/>
                    <a:pt x="1792" y="371"/>
                  </a:cubicBezTo>
                  <a:cubicBezTo>
                    <a:pt x="2148" y="186"/>
                    <a:pt x="2503" y="186"/>
                    <a:pt x="2859" y="186"/>
                  </a:cubicBezTo>
                  <a:cubicBezTo>
                    <a:pt x="3214" y="186"/>
                    <a:pt x="3570" y="186"/>
                    <a:pt x="3925" y="1"/>
                  </a:cubicBezTo>
                  <a:close/>
                  <a:moveTo>
                    <a:pt x="4266" y="1"/>
                  </a:moveTo>
                  <a:cubicBezTo>
                    <a:pt x="4636" y="1"/>
                    <a:pt x="4636" y="1"/>
                    <a:pt x="4636" y="371"/>
                  </a:cubicBezTo>
                  <a:cubicBezTo>
                    <a:pt x="4977" y="371"/>
                    <a:pt x="4977" y="371"/>
                    <a:pt x="4977" y="712"/>
                  </a:cubicBezTo>
                  <a:lnTo>
                    <a:pt x="4977" y="1082"/>
                  </a:lnTo>
                  <a:lnTo>
                    <a:pt x="5347" y="1082"/>
                  </a:lnTo>
                  <a:cubicBezTo>
                    <a:pt x="5688" y="1082"/>
                    <a:pt x="6058" y="1082"/>
                    <a:pt x="6399" y="1423"/>
                  </a:cubicBezTo>
                  <a:cubicBezTo>
                    <a:pt x="6399" y="1792"/>
                    <a:pt x="6769" y="2134"/>
                    <a:pt x="6769" y="2503"/>
                  </a:cubicBezTo>
                  <a:lnTo>
                    <a:pt x="7110" y="2503"/>
                  </a:lnTo>
                  <a:cubicBezTo>
                    <a:pt x="7110" y="1792"/>
                    <a:pt x="6769" y="1423"/>
                    <a:pt x="6399" y="1082"/>
                  </a:cubicBezTo>
                  <a:cubicBezTo>
                    <a:pt x="6058" y="1082"/>
                    <a:pt x="5688" y="712"/>
                    <a:pt x="5347" y="712"/>
                  </a:cubicBezTo>
                  <a:cubicBezTo>
                    <a:pt x="5347" y="371"/>
                    <a:pt x="4977" y="1"/>
                    <a:pt x="4977" y="1"/>
                  </a:cubicBezTo>
                  <a:close/>
                  <a:moveTo>
                    <a:pt x="6769" y="2503"/>
                  </a:moveTo>
                  <a:cubicBezTo>
                    <a:pt x="7480" y="2503"/>
                    <a:pt x="7821" y="2845"/>
                    <a:pt x="8191" y="3214"/>
                  </a:cubicBezTo>
                  <a:cubicBezTo>
                    <a:pt x="8532" y="3556"/>
                    <a:pt x="8532" y="3925"/>
                    <a:pt x="8532" y="4266"/>
                  </a:cubicBezTo>
                  <a:lnTo>
                    <a:pt x="8532" y="4977"/>
                  </a:lnTo>
                  <a:lnTo>
                    <a:pt x="8902" y="4977"/>
                  </a:lnTo>
                  <a:cubicBezTo>
                    <a:pt x="8902" y="4977"/>
                    <a:pt x="9243" y="4636"/>
                    <a:pt x="9613" y="4636"/>
                  </a:cubicBezTo>
                  <a:lnTo>
                    <a:pt x="8902" y="4636"/>
                  </a:lnTo>
                  <a:lnTo>
                    <a:pt x="8902" y="4266"/>
                  </a:lnTo>
                  <a:cubicBezTo>
                    <a:pt x="8902" y="3925"/>
                    <a:pt x="8532" y="3556"/>
                    <a:pt x="8532" y="3214"/>
                  </a:cubicBezTo>
                  <a:cubicBezTo>
                    <a:pt x="8191" y="2845"/>
                    <a:pt x="7480" y="2503"/>
                    <a:pt x="6769" y="2503"/>
                  </a:cubicBezTo>
                  <a:close/>
                  <a:moveTo>
                    <a:pt x="9613" y="4636"/>
                  </a:moveTo>
                  <a:lnTo>
                    <a:pt x="9954" y="4977"/>
                  </a:lnTo>
                  <a:cubicBezTo>
                    <a:pt x="10323" y="4977"/>
                    <a:pt x="10323" y="5347"/>
                    <a:pt x="10665" y="5688"/>
                  </a:cubicBezTo>
                  <a:cubicBezTo>
                    <a:pt x="10665" y="4977"/>
                    <a:pt x="10323" y="4636"/>
                    <a:pt x="9954" y="4636"/>
                  </a:cubicBezTo>
                  <a:close/>
                  <a:moveTo>
                    <a:pt x="10665" y="6060"/>
                  </a:moveTo>
                  <a:lnTo>
                    <a:pt x="10665" y="6060"/>
                  </a:lnTo>
                  <a:cubicBezTo>
                    <a:pt x="10664" y="6400"/>
                    <a:pt x="10322" y="6769"/>
                    <a:pt x="9613" y="7110"/>
                  </a:cubicBezTo>
                  <a:cubicBezTo>
                    <a:pt x="9243" y="7480"/>
                    <a:pt x="8532" y="7821"/>
                    <a:pt x="8191" y="8191"/>
                  </a:cubicBezTo>
                  <a:cubicBezTo>
                    <a:pt x="7110" y="8902"/>
                    <a:pt x="6769" y="10323"/>
                    <a:pt x="6399" y="11376"/>
                  </a:cubicBezTo>
                  <a:lnTo>
                    <a:pt x="6399" y="11745"/>
                  </a:lnTo>
                  <a:lnTo>
                    <a:pt x="6769" y="11745"/>
                  </a:lnTo>
                  <a:cubicBezTo>
                    <a:pt x="7110" y="10323"/>
                    <a:pt x="7480" y="9243"/>
                    <a:pt x="8532" y="8191"/>
                  </a:cubicBezTo>
                  <a:cubicBezTo>
                    <a:pt x="8902" y="7821"/>
                    <a:pt x="9243" y="7821"/>
                    <a:pt x="9954" y="7480"/>
                  </a:cubicBezTo>
                  <a:cubicBezTo>
                    <a:pt x="10323" y="7111"/>
                    <a:pt x="10664" y="6402"/>
                    <a:pt x="10665" y="60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7"/>
            <p:cNvSpPr/>
            <p:nvPr/>
          </p:nvSpPr>
          <p:spPr>
            <a:xfrm>
              <a:off x="2622400" y="1527000"/>
              <a:ext cx="97425" cy="132975"/>
            </a:xfrm>
            <a:custGeom>
              <a:avLst/>
              <a:gdLst/>
              <a:ahLst/>
              <a:cxnLst/>
              <a:rect l="l" t="t" r="r" b="b"/>
              <a:pathLst>
                <a:path w="3897" h="5319" extrusionOk="0">
                  <a:moveTo>
                    <a:pt x="1" y="1"/>
                  </a:moveTo>
                  <a:cubicBezTo>
                    <a:pt x="342" y="1053"/>
                    <a:pt x="1053" y="2133"/>
                    <a:pt x="1764" y="2844"/>
                  </a:cubicBezTo>
                  <a:cubicBezTo>
                    <a:pt x="2475" y="3555"/>
                    <a:pt x="3555" y="4266"/>
                    <a:pt x="3555" y="5318"/>
                  </a:cubicBezTo>
                  <a:lnTo>
                    <a:pt x="3897" y="5318"/>
                  </a:lnTo>
                  <a:cubicBezTo>
                    <a:pt x="3555" y="4266"/>
                    <a:pt x="2844" y="3555"/>
                    <a:pt x="2133" y="2475"/>
                  </a:cubicBezTo>
                  <a:cubicBezTo>
                    <a:pt x="1053" y="1764"/>
                    <a:pt x="342" y="1053"/>
                    <a:pt x="3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7"/>
            <p:cNvSpPr/>
            <p:nvPr/>
          </p:nvSpPr>
          <p:spPr>
            <a:xfrm>
              <a:off x="3137825" y="976050"/>
              <a:ext cx="35575" cy="88875"/>
            </a:xfrm>
            <a:custGeom>
              <a:avLst/>
              <a:gdLst/>
              <a:ahLst/>
              <a:cxnLst/>
              <a:rect l="l" t="t" r="r" b="b"/>
              <a:pathLst>
                <a:path w="1423" h="3555" extrusionOk="0">
                  <a:moveTo>
                    <a:pt x="1052" y="0"/>
                  </a:moveTo>
                  <a:cubicBezTo>
                    <a:pt x="711" y="0"/>
                    <a:pt x="341" y="342"/>
                    <a:pt x="341" y="711"/>
                  </a:cubicBezTo>
                  <a:cubicBezTo>
                    <a:pt x="341" y="1052"/>
                    <a:pt x="0" y="1422"/>
                    <a:pt x="0" y="1763"/>
                  </a:cubicBezTo>
                  <a:cubicBezTo>
                    <a:pt x="0" y="2474"/>
                    <a:pt x="711" y="3185"/>
                    <a:pt x="1422" y="3555"/>
                  </a:cubicBezTo>
                  <a:lnTo>
                    <a:pt x="1422" y="3185"/>
                  </a:lnTo>
                  <a:cubicBezTo>
                    <a:pt x="711" y="3185"/>
                    <a:pt x="341" y="2474"/>
                    <a:pt x="341" y="1763"/>
                  </a:cubicBezTo>
                  <a:cubicBezTo>
                    <a:pt x="341" y="1422"/>
                    <a:pt x="341" y="1052"/>
                    <a:pt x="711" y="711"/>
                  </a:cubicBezTo>
                  <a:cubicBezTo>
                    <a:pt x="711" y="711"/>
                    <a:pt x="711" y="342"/>
                    <a:pt x="1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7"/>
            <p:cNvSpPr/>
            <p:nvPr/>
          </p:nvSpPr>
          <p:spPr>
            <a:xfrm>
              <a:off x="3146350" y="1002350"/>
              <a:ext cx="62575" cy="35575"/>
            </a:xfrm>
            <a:custGeom>
              <a:avLst/>
              <a:gdLst/>
              <a:ahLst/>
              <a:cxnLst/>
              <a:rect l="l" t="t" r="r" b="b"/>
              <a:pathLst>
                <a:path w="2503" h="1423" extrusionOk="0">
                  <a:moveTo>
                    <a:pt x="1422" y="0"/>
                  </a:moveTo>
                  <a:cubicBezTo>
                    <a:pt x="1081" y="0"/>
                    <a:pt x="370" y="370"/>
                    <a:pt x="370" y="711"/>
                  </a:cubicBezTo>
                  <a:cubicBezTo>
                    <a:pt x="711" y="370"/>
                    <a:pt x="1081" y="370"/>
                    <a:pt x="1422" y="370"/>
                  </a:cubicBezTo>
                  <a:cubicBezTo>
                    <a:pt x="1792" y="370"/>
                    <a:pt x="2133" y="370"/>
                    <a:pt x="2133" y="1081"/>
                  </a:cubicBezTo>
                  <a:lnTo>
                    <a:pt x="2503" y="1081"/>
                  </a:lnTo>
                  <a:lnTo>
                    <a:pt x="2503" y="711"/>
                  </a:lnTo>
                  <a:cubicBezTo>
                    <a:pt x="2503" y="370"/>
                    <a:pt x="1792" y="0"/>
                    <a:pt x="1422" y="0"/>
                  </a:cubicBezTo>
                  <a:close/>
                  <a:moveTo>
                    <a:pt x="370" y="711"/>
                  </a:moveTo>
                  <a:cubicBezTo>
                    <a:pt x="0" y="711"/>
                    <a:pt x="0" y="1081"/>
                    <a:pt x="0" y="1422"/>
                  </a:cubicBezTo>
                  <a:lnTo>
                    <a:pt x="370" y="1422"/>
                  </a:lnTo>
                  <a:lnTo>
                    <a:pt x="370" y="7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7"/>
            <p:cNvSpPr/>
            <p:nvPr/>
          </p:nvSpPr>
          <p:spPr>
            <a:xfrm>
              <a:off x="3191125" y="1175025"/>
              <a:ext cx="541750" cy="1995650"/>
            </a:xfrm>
            <a:custGeom>
              <a:avLst/>
              <a:gdLst/>
              <a:ahLst/>
              <a:cxnLst/>
              <a:rect l="l" t="t" r="r" b="b"/>
              <a:pathLst>
                <a:path w="21670" h="79826" extrusionOk="0">
                  <a:moveTo>
                    <a:pt x="3483" y="1"/>
                  </a:moveTo>
                  <a:cubicBezTo>
                    <a:pt x="2210" y="1"/>
                    <a:pt x="1217" y="654"/>
                    <a:pt x="1053" y="2705"/>
                  </a:cubicBezTo>
                  <a:cubicBezTo>
                    <a:pt x="1053" y="9814"/>
                    <a:pt x="3897" y="16212"/>
                    <a:pt x="4266" y="22952"/>
                  </a:cubicBezTo>
                  <a:cubicBezTo>
                    <a:pt x="4266" y="30061"/>
                    <a:pt x="3186" y="36829"/>
                    <a:pt x="1764" y="43569"/>
                  </a:cubicBezTo>
                  <a:cubicBezTo>
                    <a:pt x="1053" y="46412"/>
                    <a:pt x="1" y="49256"/>
                    <a:pt x="342" y="52100"/>
                  </a:cubicBezTo>
                  <a:cubicBezTo>
                    <a:pt x="342" y="56735"/>
                    <a:pt x="2845" y="60631"/>
                    <a:pt x="3556" y="64896"/>
                  </a:cubicBezTo>
                  <a:cubicBezTo>
                    <a:pt x="3897" y="68820"/>
                    <a:pt x="3186" y="72716"/>
                    <a:pt x="2475" y="76640"/>
                  </a:cubicBezTo>
                  <a:cubicBezTo>
                    <a:pt x="2475" y="76982"/>
                    <a:pt x="2475" y="77351"/>
                    <a:pt x="2845" y="77693"/>
                  </a:cubicBezTo>
                  <a:cubicBezTo>
                    <a:pt x="2845" y="78062"/>
                    <a:pt x="3186" y="78062"/>
                    <a:pt x="3556" y="78062"/>
                  </a:cubicBezTo>
                  <a:cubicBezTo>
                    <a:pt x="5688" y="78773"/>
                    <a:pt x="7821" y="79114"/>
                    <a:pt x="10295" y="79825"/>
                  </a:cubicBezTo>
                  <a:cubicBezTo>
                    <a:pt x="9954" y="78062"/>
                    <a:pt x="9954" y="76271"/>
                    <a:pt x="10295" y="74849"/>
                  </a:cubicBezTo>
                  <a:cubicBezTo>
                    <a:pt x="11006" y="75930"/>
                    <a:pt x="11376" y="77351"/>
                    <a:pt x="11717" y="78404"/>
                  </a:cubicBezTo>
                  <a:lnTo>
                    <a:pt x="12087" y="78773"/>
                  </a:lnTo>
                  <a:cubicBezTo>
                    <a:pt x="12200" y="78887"/>
                    <a:pt x="12276" y="78925"/>
                    <a:pt x="12340" y="78925"/>
                  </a:cubicBezTo>
                  <a:cubicBezTo>
                    <a:pt x="12469" y="78925"/>
                    <a:pt x="12551" y="78773"/>
                    <a:pt x="12797" y="78773"/>
                  </a:cubicBezTo>
                  <a:cubicBezTo>
                    <a:pt x="14219" y="78773"/>
                    <a:pt x="15641" y="78404"/>
                    <a:pt x="17063" y="78062"/>
                  </a:cubicBezTo>
                  <a:cubicBezTo>
                    <a:pt x="20617" y="77693"/>
                    <a:pt x="21670" y="73086"/>
                    <a:pt x="21328" y="70242"/>
                  </a:cubicBezTo>
                  <a:cubicBezTo>
                    <a:pt x="20959" y="65266"/>
                    <a:pt x="19196" y="60631"/>
                    <a:pt x="17774" y="56024"/>
                  </a:cubicBezTo>
                  <a:cubicBezTo>
                    <a:pt x="16693" y="51389"/>
                    <a:pt x="16693" y="47493"/>
                    <a:pt x="17404" y="42858"/>
                  </a:cubicBezTo>
                  <a:cubicBezTo>
                    <a:pt x="18485" y="36118"/>
                    <a:pt x="18485" y="29350"/>
                    <a:pt x="18115" y="22611"/>
                  </a:cubicBezTo>
                  <a:cubicBezTo>
                    <a:pt x="17774" y="18686"/>
                    <a:pt x="17063" y="14791"/>
                    <a:pt x="15982" y="11236"/>
                  </a:cubicBezTo>
                  <a:cubicBezTo>
                    <a:pt x="15271" y="8734"/>
                    <a:pt x="14930" y="5890"/>
                    <a:pt x="13508" y="3416"/>
                  </a:cubicBezTo>
                  <a:cubicBezTo>
                    <a:pt x="12428" y="1283"/>
                    <a:pt x="10665" y="2335"/>
                    <a:pt x="8532" y="1624"/>
                  </a:cubicBezTo>
                  <a:cubicBezTo>
                    <a:pt x="7137" y="1038"/>
                    <a:pt x="5088" y="1"/>
                    <a:pt x="3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7"/>
            <p:cNvSpPr/>
            <p:nvPr/>
          </p:nvSpPr>
          <p:spPr>
            <a:xfrm>
              <a:off x="3848725" y="2931075"/>
              <a:ext cx="1732525" cy="132950"/>
            </a:xfrm>
            <a:custGeom>
              <a:avLst/>
              <a:gdLst/>
              <a:ahLst/>
              <a:cxnLst/>
              <a:rect l="l" t="t" r="r" b="b"/>
              <a:pathLst>
                <a:path w="69301" h="5318" extrusionOk="0">
                  <a:moveTo>
                    <a:pt x="68959" y="0"/>
                  </a:moveTo>
                  <a:cubicBezTo>
                    <a:pt x="61850" y="2133"/>
                    <a:pt x="54030" y="2844"/>
                    <a:pt x="46551" y="2844"/>
                  </a:cubicBezTo>
                  <a:cubicBezTo>
                    <a:pt x="38390" y="2844"/>
                    <a:pt x="29859" y="2133"/>
                    <a:pt x="21669" y="2133"/>
                  </a:cubicBezTo>
                  <a:cubicBezTo>
                    <a:pt x="14560" y="2133"/>
                    <a:pt x="7110" y="2474"/>
                    <a:pt x="342" y="4607"/>
                  </a:cubicBezTo>
                  <a:cubicBezTo>
                    <a:pt x="1" y="4607"/>
                    <a:pt x="1" y="4977"/>
                    <a:pt x="1" y="4977"/>
                  </a:cubicBezTo>
                  <a:lnTo>
                    <a:pt x="342" y="5318"/>
                  </a:lnTo>
                  <a:cubicBezTo>
                    <a:pt x="7451" y="3185"/>
                    <a:pt x="14560" y="2844"/>
                    <a:pt x="21669" y="2844"/>
                  </a:cubicBezTo>
                  <a:cubicBezTo>
                    <a:pt x="29859" y="2844"/>
                    <a:pt x="38020" y="3185"/>
                    <a:pt x="46551" y="3185"/>
                  </a:cubicBezTo>
                  <a:cubicBezTo>
                    <a:pt x="54030" y="3185"/>
                    <a:pt x="61850" y="2844"/>
                    <a:pt x="69301" y="341"/>
                  </a:cubicBezTo>
                  <a:lnTo>
                    <a:pt x="693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7"/>
            <p:cNvSpPr/>
            <p:nvPr/>
          </p:nvSpPr>
          <p:spPr>
            <a:xfrm>
              <a:off x="2124775" y="3126575"/>
              <a:ext cx="1057150" cy="790550"/>
            </a:xfrm>
            <a:custGeom>
              <a:avLst/>
              <a:gdLst/>
              <a:ahLst/>
              <a:cxnLst/>
              <a:rect l="l" t="t" r="r" b="b"/>
              <a:pathLst>
                <a:path w="42286" h="31622" extrusionOk="0">
                  <a:moveTo>
                    <a:pt x="41944" y="0"/>
                  </a:moveTo>
                  <a:cubicBezTo>
                    <a:pt x="24882" y="4977"/>
                    <a:pt x="9583" y="15982"/>
                    <a:pt x="0" y="31281"/>
                  </a:cubicBezTo>
                  <a:lnTo>
                    <a:pt x="0" y="31622"/>
                  </a:lnTo>
                  <a:lnTo>
                    <a:pt x="341" y="31622"/>
                  </a:lnTo>
                  <a:cubicBezTo>
                    <a:pt x="9953" y="16693"/>
                    <a:pt x="25223" y="5318"/>
                    <a:pt x="42285" y="342"/>
                  </a:cubicBezTo>
                  <a:lnTo>
                    <a:pt x="422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7"/>
            <p:cNvSpPr/>
            <p:nvPr/>
          </p:nvSpPr>
          <p:spPr>
            <a:xfrm>
              <a:off x="2790900" y="1322250"/>
              <a:ext cx="453575" cy="540150"/>
            </a:xfrm>
            <a:custGeom>
              <a:avLst/>
              <a:gdLst/>
              <a:ahLst/>
              <a:cxnLst/>
              <a:rect l="l" t="t" r="r" b="b"/>
              <a:pathLst>
                <a:path w="18143" h="21606" extrusionOk="0">
                  <a:moveTo>
                    <a:pt x="16721" y="1"/>
                  </a:moveTo>
                  <a:cubicBezTo>
                    <a:pt x="16351" y="1"/>
                    <a:pt x="16010" y="371"/>
                    <a:pt x="16010" y="371"/>
                  </a:cubicBezTo>
                  <a:cubicBezTo>
                    <a:pt x="15640" y="712"/>
                    <a:pt x="15640" y="1082"/>
                    <a:pt x="15299" y="1423"/>
                  </a:cubicBezTo>
                  <a:cubicBezTo>
                    <a:pt x="15299" y="1082"/>
                    <a:pt x="14929" y="1082"/>
                    <a:pt x="14929" y="1082"/>
                  </a:cubicBezTo>
                  <a:cubicBezTo>
                    <a:pt x="14588" y="712"/>
                    <a:pt x="14218" y="712"/>
                    <a:pt x="13877" y="712"/>
                  </a:cubicBezTo>
                  <a:cubicBezTo>
                    <a:pt x="13508" y="712"/>
                    <a:pt x="13508" y="1082"/>
                    <a:pt x="13166" y="1423"/>
                  </a:cubicBezTo>
                  <a:lnTo>
                    <a:pt x="13166" y="2134"/>
                  </a:lnTo>
                  <a:cubicBezTo>
                    <a:pt x="13166" y="1792"/>
                    <a:pt x="12797" y="1792"/>
                    <a:pt x="12455" y="1423"/>
                  </a:cubicBezTo>
                  <a:cubicBezTo>
                    <a:pt x="12343" y="1387"/>
                    <a:pt x="12242" y="1371"/>
                    <a:pt x="12151" y="1371"/>
                  </a:cubicBezTo>
                  <a:cubicBezTo>
                    <a:pt x="11375" y="1371"/>
                    <a:pt x="11375" y="2578"/>
                    <a:pt x="11375" y="3214"/>
                  </a:cubicBezTo>
                  <a:lnTo>
                    <a:pt x="10323" y="3214"/>
                  </a:lnTo>
                  <a:cubicBezTo>
                    <a:pt x="10323" y="3556"/>
                    <a:pt x="9953" y="3925"/>
                    <a:pt x="9953" y="3925"/>
                  </a:cubicBezTo>
                  <a:cubicBezTo>
                    <a:pt x="9953" y="4266"/>
                    <a:pt x="10323" y="4636"/>
                    <a:pt x="10323" y="4977"/>
                  </a:cubicBezTo>
                  <a:cubicBezTo>
                    <a:pt x="10323" y="5688"/>
                    <a:pt x="10664" y="6399"/>
                    <a:pt x="10664" y="7110"/>
                  </a:cubicBezTo>
                  <a:cubicBezTo>
                    <a:pt x="10664" y="9243"/>
                    <a:pt x="9242" y="9613"/>
                    <a:pt x="7479" y="9954"/>
                  </a:cubicBezTo>
                  <a:lnTo>
                    <a:pt x="5346" y="11034"/>
                  </a:lnTo>
                  <a:cubicBezTo>
                    <a:pt x="4635" y="11034"/>
                    <a:pt x="3924" y="11376"/>
                    <a:pt x="3214" y="12087"/>
                  </a:cubicBezTo>
                  <a:cubicBezTo>
                    <a:pt x="711" y="13878"/>
                    <a:pt x="0" y="19565"/>
                    <a:pt x="3214" y="21328"/>
                  </a:cubicBezTo>
                  <a:cubicBezTo>
                    <a:pt x="3740" y="21513"/>
                    <a:pt x="4273" y="21606"/>
                    <a:pt x="4806" y="21606"/>
                  </a:cubicBezTo>
                  <a:cubicBezTo>
                    <a:pt x="5339" y="21606"/>
                    <a:pt x="5872" y="21513"/>
                    <a:pt x="6398" y="21328"/>
                  </a:cubicBezTo>
                  <a:cubicBezTo>
                    <a:pt x="7109" y="21328"/>
                    <a:pt x="7479" y="21328"/>
                    <a:pt x="8190" y="20987"/>
                  </a:cubicBezTo>
                  <a:lnTo>
                    <a:pt x="9242" y="19907"/>
                  </a:lnTo>
                  <a:cubicBezTo>
                    <a:pt x="11375" y="17774"/>
                    <a:pt x="14588" y="16352"/>
                    <a:pt x="16351" y="13878"/>
                  </a:cubicBezTo>
                  <a:cubicBezTo>
                    <a:pt x="17432" y="12087"/>
                    <a:pt x="18143" y="9954"/>
                    <a:pt x="18143" y="7821"/>
                  </a:cubicBezTo>
                  <a:cubicBezTo>
                    <a:pt x="18143" y="5688"/>
                    <a:pt x="18143" y="3556"/>
                    <a:pt x="17773" y="1792"/>
                  </a:cubicBezTo>
                  <a:cubicBezTo>
                    <a:pt x="17773" y="1082"/>
                    <a:pt x="17432" y="371"/>
                    <a:pt x="167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7"/>
            <p:cNvSpPr/>
            <p:nvPr/>
          </p:nvSpPr>
          <p:spPr>
            <a:xfrm>
              <a:off x="2826450" y="1322250"/>
              <a:ext cx="382475" cy="382500"/>
            </a:xfrm>
            <a:custGeom>
              <a:avLst/>
              <a:gdLst/>
              <a:ahLst/>
              <a:cxnLst/>
              <a:rect l="l" t="t" r="r" b="b"/>
              <a:pathLst>
                <a:path w="15299" h="15300" extrusionOk="0">
                  <a:moveTo>
                    <a:pt x="15299" y="1"/>
                  </a:moveTo>
                  <a:cubicBezTo>
                    <a:pt x="14929" y="1"/>
                    <a:pt x="14588" y="1"/>
                    <a:pt x="14218" y="371"/>
                  </a:cubicBezTo>
                  <a:lnTo>
                    <a:pt x="14218" y="1082"/>
                  </a:lnTo>
                  <a:cubicBezTo>
                    <a:pt x="14218" y="712"/>
                    <a:pt x="14218" y="712"/>
                    <a:pt x="14588" y="712"/>
                  </a:cubicBezTo>
                  <a:cubicBezTo>
                    <a:pt x="14588" y="371"/>
                    <a:pt x="14929" y="371"/>
                    <a:pt x="15299" y="371"/>
                  </a:cubicBezTo>
                  <a:lnTo>
                    <a:pt x="15299" y="1"/>
                  </a:lnTo>
                  <a:close/>
                  <a:moveTo>
                    <a:pt x="12796" y="712"/>
                  </a:moveTo>
                  <a:cubicBezTo>
                    <a:pt x="12796" y="712"/>
                    <a:pt x="13166" y="712"/>
                    <a:pt x="13166" y="1082"/>
                  </a:cubicBezTo>
                  <a:cubicBezTo>
                    <a:pt x="13507" y="1082"/>
                    <a:pt x="13507" y="1423"/>
                    <a:pt x="13877" y="1423"/>
                  </a:cubicBezTo>
                  <a:cubicBezTo>
                    <a:pt x="13877" y="1082"/>
                    <a:pt x="13507" y="1082"/>
                    <a:pt x="13507" y="712"/>
                  </a:cubicBezTo>
                  <a:close/>
                  <a:moveTo>
                    <a:pt x="14218" y="1082"/>
                  </a:moveTo>
                  <a:cubicBezTo>
                    <a:pt x="13877" y="1082"/>
                    <a:pt x="13877" y="1423"/>
                    <a:pt x="13877" y="1423"/>
                  </a:cubicBezTo>
                  <a:cubicBezTo>
                    <a:pt x="14218" y="1423"/>
                    <a:pt x="14218" y="1082"/>
                    <a:pt x="14218" y="1082"/>
                  </a:cubicBezTo>
                  <a:close/>
                  <a:moveTo>
                    <a:pt x="12455" y="712"/>
                  </a:moveTo>
                  <a:cubicBezTo>
                    <a:pt x="12086" y="712"/>
                    <a:pt x="11744" y="1082"/>
                    <a:pt x="11744" y="1423"/>
                  </a:cubicBezTo>
                  <a:lnTo>
                    <a:pt x="11744" y="1792"/>
                  </a:lnTo>
                  <a:lnTo>
                    <a:pt x="11744" y="1884"/>
                  </a:lnTo>
                  <a:lnTo>
                    <a:pt x="11744" y="1884"/>
                  </a:lnTo>
                  <a:cubicBezTo>
                    <a:pt x="11506" y="1753"/>
                    <a:pt x="11263" y="1672"/>
                    <a:pt x="11033" y="1423"/>
                  </a:cubicBezTo>
                  <a:lnTo>
                    <a:pt x="10664" y="1423"/>
                  </a:lnTo>
                  <a:cubicBezTo>
                    <a:pt x="10664" y="1423"/>
                    <a:pt x="11033" y="1423"/>
                    <a:pt x="11033" y="1792"/>
                  </a:cubicBezTo>
                  <a:cubicBezTo>
                    <a:pt x="11375" y="1792"/>
                    <a:pt x="11744" y="2134"/>
                    <a:pt x="11744" y="2134"/>
                  </a:cubicBezTo>
                  <a:lnTo>
                    <a:pt x="12086" y="2134"/>
                  </a:lnTo>
                  <a:lnTo>
                    <a:pt x="12086" y="1792"/>
                  </a:lnTo>
                  <a:lnTo>
                    <a:pt x="12086" y="1423"/>
                  </a:lnTo>
                  <a:cubicBezTo>
                    <a:pt x="12086" y="1082"/>
                    <a:pt x="12086" y="1082"/>
                    <a:pt x="12455" y="712"/>
                  </a:cubicBezTo>
                  <a:close/>
                  <a:moveTo>
                    <a:pt x="10322" y="1423"/>
                  </a:moveTo>
                  <a:cubicBezTo>
                    <a:pt x="10012" y="1733"/>
                    <a:pt x="9722" y="2283"/>
                    <a:pt x="9637" y="2872"/>
                  </a:cubicBezTo>
                  <a:lnTo>
                    <a:pt x="9637" y="2872"/>
                  </a:lnTo>
                  <a:lnTo>
                    <a:pt x="9612" y="2845"/>
                  </a:lnTo>
                  <a:cubicBezTo>
                    <a:pt x="9242" y="2845"/>
                    <a:pt x="9242" y="3214"/>
                    <a:pt x="8901" y="3214"/>
                  </a:cubicBezTo>
                  <a:cubicBezTo>
                    <a:pt x="8531" y="3556"/>
                    <a:pt x="8531" y="3556"/>
                    <a:pt x="8531" y="3925"/>
                  </a:cubicBezTo>
                  <a:lnTo>
                    <a:pt x="8531" y="4266"/>
                  </a:lnTo>
                  <a:lnTo>
                    <a:pt x="8531" y="4977"/>
                  </a:lnTo>
                  <a:cubicBezTo>
                    <a:pt x="8901" y="5688"/>
                    <a:pt x="8901" y="6399"/>
                    <a:pt x="8901" y="7110"/>
                  </a:cubicBezTo>
                  <a:lnTo>
                    <a:pt x="8901" y="7480"/>
                  </a:lnTo>
                  <a:cubicBezTo>
                    <a:pt x="8901" y="8191"/>
                    <a:pt x="8531" y="8902"/>
                    <a:pt x="8190" y="9243"/>
                  </a:cubicBezTo>
                  <a:cubicBezTo>
                    <a:pt x="8901" y="8902"/>
                    <a:pt x="9242" y="8532"/>
                    <a:pt x="9242" y="7480"/>
                  </a:cubicBezTo>
                  <a:lnTo>
                    <a:pt x="9242" y="7110"/>
                  </a:lnTo>
                  <a:cubicBezTo>
                    <a:pt x="9242" y="6399"/>
                    <a:pt x="8901" y="5688"/>
                    <a:pt x="8901" y="4977"/>
                  </a:cubicBezTo>
                  <a:lnTo>
                    <a:pt x="8901" y="4266"/>
                  </a:lnTo>
                  <a:lnTo>
                    <a:pt x="8901" y="3925"/>
                  </a:lnTo>
                  <a:cubicBezTo>
                    <a:pt x="8901" y="3925"/>
                    <a:pt x="8901" y="3556"/>
                    <a:pt x="9242" y="3214"/>
                  </a:cubicBezTo>
                  <a:lnTo>
                    <a:pt x="9953" y="3214"/>
                  </a:lnTo>
                  <a:lnTo>
                    <a:pt x="9953" y="2134"/>
                  </a:lnTo>
                  <a:lnTo>
                    <a:pt x="10322" y="1792"/>
                  </a:lnTo>
                  <a:lnTo>
                    <a:pt x="10664" y="1423"/>
                  </a:lnTo>
                  <a:close/>
                  <a:moveTo>
                    <a:pt x="8190" y="9243"/>
                  </a:moveTo>
                  <a:lnTo>
                    <a:pt x="8190" y="9243"/>
                  </a:lnTo>
                  <a:cubicBezTo>
                    <a:pt x="7479" y="9613"/>
                    <a:pt x="6768" y="9954"/>
                    <a:pt x="6057" y="9954"/>
                  </a:cubicBezTo>
                  <a:cubicBezTo>
                    <a:pt x="5346" y="10323"/>
                    <a:pt x="4635" y="10323"/>
                    <a:pt x="3555" y="10665"/>
                  </a:cubicBezTo>
                  <a:cubicBezTo>
                    <a:pt x="3213" y="11034"/>
                    <a:pt x="2502" y="11376"/>
                    <a:pt x="1792" y="11745"/>
                  </a:cubicBezTo>
                  <a:cubicBezTo>
                    <a:pt x="1081" y="12456"/>
                    <a:pt x="370" y="13878"/>
                    <a:pt x="0" y="14930"/>
                  </a:cubicBezTo>
                  <a:lnTo>
                    <a:pt x="0" y="15300"/>
                  </a:lnTo>
                  <a:cubicBezTo>
                    <a:pt x="370" y="13878"/>
                    <a:pt x="1081" y="12797"/>
                    <a:pt x="1792" y="12087"/>
                  </a:cubicBezTo>
                  <a:lnTo>
                    <a:pt x="3924" y="11034"/>
                  </a:lnTo>
                  <a:cubicBezTo>
                    <a:pt x="4635" y="10665"/>
                    <a:pt x="5346" y="10323"/>
                    <a:pt x="6057" y="10323"/>
                  </a:cubicBezTo>
                  <a:cubicBezTo>
                    <a:pt x="6768" y="9954"/>
                    <a:pt x="7820" y="9613"/>
                    <a:pt x="8190" y="9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7"/>
            <p:cNvSpPr/>
            <p:nvPr/>
          </p:nvSpPr>
          <p:spPr>
            <a:xfrm>
              <a:off x="2879750" y="1802125"/>
              <a:ext cx="142225" cy="27050"/>
            </a:xfrm>
            <a:custGeom>
              <a:avLst/>
              <a:gdLst/>
              <a:ahLst/>
              <a:cxnLst/>
              <a:rect l="l" t="t" r="r" b="b"/>
              <a:pathLst>
                <a:path w="5689" h="1082" extrusionOk="0">
                  <a:moveTo>
                    <a:pt x="1" y="1"/>
                  </a:moveTo>
                  <a:lnTo>
                    <a:pt x="1" y="370"/>
                  </a:lnTo>
                  <a:cubicBezTo>
                    <a:pt x="370" y="370"/>
                    <a:pt x="712" y="712"/>
                    <a:pt x="1081" y="712"/>
                  </a:cubicBezTo>
                  <a:cubicBezTo>
                    <a:pt x="712" y="712"/>
                    <a:pt x="712" y="370"/>
                    <a:pt x="370" y="1"/>
                  </a:cubicBezTo>
                  <a:close/>
                  <a:moveTo>
                    <a:pt x="1081" y="712"/>
                  </a:moveTo>
                  <a:cubicBezTo>
                    <a:pt x="1423" y="1081"/>
                    <a:pt x="1792" y="1081"/>
                    <a:pt x="1792" y="1081"/>
                  </a:cubicBezTo>
                  <a:lnTo>
                    <a:pt x="3555" y="1081"/>
                  </a:lnTo>
                  <a:cubicBezTo>
                    <a:pt x="4266" y="1081"/>
                    <a:pt x="4977" y="1081"/>
                    <a:pt x="5688" y="7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7"/>
            <p:cNvSpPr/>
            <p:nvPr/>
          </p:nvSpPr>
          <p:spPr>
            <a:xfrm>
              <a:off x="3075250" y="1393350"/>
              <a:ext cx="27050" cy="151450"/>
            </a:xfrm>
            <a:custGeom>
              <a:avLst/>
              <a:gdLst/>
              <a:ahLst/>
              <a:cxnLst/>
              <a:rect l="l" t="t" r="r" b="b"/>
              <a:pathLst>
                <a:path w="1082" h="6058" extrusionOk="0">
                  <a:moveTo>
                    <a:pt x="1" y="1"/>
                  </a:moveTo>
                  <a:lnTo>
                    <a:pt x="1" y="370"/>
                  </a:lnTo>
                  <a:cubicBezTo>
                    <a:pt x="370" y="1081"/>
                    <a:pt x="370" y="2133"/>
                    <a:pt x="712" y="3214"/>
                  </a:cubicBezTo>
                  <a:cubicBezTo>
                    <a:pt x="712" y="3555"/>
                    <a:pt x="1081" y="3925"/>
                    <a:pt x="1081" y="4266"/>
                  </a:cubicBezTo>
                  <a:lnTo>
                    <a:pt x="1081" y="3214"/>
                  </a:lnTo>
                  <a:lnTo>
                    <a:pt x="1" y="1"/>
                  </a:lnTo>
                  <a:close/>
                  <a:moveTo>
                    <a:pt x="1081" y="4636"/>
                  </a:moveTo>
                  <a:cubicBezTo>
                    <a:pt x="1081" y="4977"/>
                    <a:pt x="1081" y="5347"/>
                    <a:pt x="712" y="5688"/>
                  </a:cubicBezTo>
                  <a:lnTo>
                    <a:pt x="712" y="6058"/>
                  </a:lnTo>
                  <a:lnTo>
                    <a:pt x="1081" y="6058"/>
                  </a:lnTo>
                  <a:lnTo>
                    <a:pt x="1081" y="46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7"/>
            <p:cNvSpPr/>
            <p:nvPr/>
          </p:nvSpPr>
          <p:spPr>
            <a:xfrm>
              <a:off x="3120050" y="1367050"/>
              <a:ext cx="17800" cy="44100"/>
            </a:xfrm>
            <a:custGeom>
              <a:avLst/>
              <a:gdLst/>
              <a:ahLst/>
              <a:cxnLst/>
              <a:rect l="l" t="t" r="r" b="b"/>
              <a:pathLst>
                <a:path w="712" h="1764" extrusionOk="0">
                  <a:moveTo>
                    <a:pt x="0" y="1"/>
                  </a:moveTo>
                  <a:cubicBezTo>
                    <a:pt x="342" y="712"/>
                    <a:pt x="342" y="1422"/>
                    <a:pt x="711" y="1764"/>
                  </a:cubicBezTo>
                  <a:cubicBezTo>
                    <a:pt x="711" y="1053"/>
                    <a:pt x="342" y="71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7"/>
            <p:cNvSpPr/>
            <p:nvPr/>
          </p:nvSpPr>
          <p:spPr>
            <a:xfrm>
              <a:off x="3173375" y="1349275"/>
              <a:ext cx="35550" cy="177750"/>
            </a:xfrm>
            <a:custGeom>
              <a:avLst/>
              <a:gdLst/>
              <a:ahLst/>
              <a:cxnLst/>
              <a:rect l="l" t="t" r="r" b="b"/>
              <a:pathLst>
                <a:path w="1422" h="7110" extrusionOk="0">
                  <a:moveTo>
                    <a:pt x="0" y="1"/>
                  </a:moveTo>
                  <a:cubicBezTo>
                    <a:pt x="341" y="1053"/>
                    <a:pt x="711" y="2475"/>
                    <a:pt x="1052" y="3555"/>
                  </a:cubicBezTo>
                  <a:cubicBezTo>
                    <a:pt x="1052" y="2133"/>
                    <a:pt x="711" y="1053"/>
                    <a:pt x="341" y="1"/>
                  </a:cubicBezTo>
                  <a:close/>
                  <a:moveTo>
                    <a:pt x="1052" y="3555"/>
                  </a:moveTo>
                  <a:lnTo>
                    <a:pt x="1052" y="4977"/>
                  </a:lnTo>
                  <a:cubicBezTo>
                    <a:pt x="1052" y="5688"/>
                    <a:pt x="1052" y="6399"/>
                    <a:pt x="711" y="7110"/>
                  </a:cubicBezTo>
                  <a:lnTo>
                    <a:pt x="1052" y="7110"/>
                  </a:lnTo>
                  <a:cubicBezTo>
                    <a:pt x="1052" y="6399"/>
                    <a:pt x="1422" y="5688"/>
                    <a:pt x="1422" y="4977"/>
                  </a:cubicBezTo>
                  <a:cubicBezTo>
                    <a:pt x="1422" y="4607"/>
                    <a:pt x="1422" y="3896"/>
                    <a:pt x="1052" y="35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47"/>
          <p:cNvGrpSpPr/>
          <p:nvPr/>
        </p:nvGrpSpPr>
        <p:grpSpPr>
          <a:xfrm>
            <a:off x="5849260" y="964754"/>
            <a:ext cx="475669" cy="478260"/>
            <a:chOff x="5196825" y="1505075"/>
            <a:chExt cx="527700" cy="530575"/>
          </a:xfrm>
        </p:grpSpPr>
        <p:sp>
          <p:nvSpPr>
            <p:cNvPr id="1276" name="Google Shape;1276;p47"/>
            <p:cNvSpPr/>
            <p:nvPr/>
          </p:nvSpPr>
          <p:spPr>
            <a:xfrm>
              <a:off x="5196825" y="1505075"/>
              <a:ext cx="527700" cy="530575"/>
            </a:xfrm>
            <a:custGeom>
              <a:avLst/>
              <a:gdLst/>
              <a:ahLst/>
              <a:cxnLst/>
              <a:rect l="l" t="t" r="r" b="b"/>
              <a:pathLst>
                <a:path w="21108" h="21223" extrusionOk="0">
                  <a:moveTo>
                    <a:pt x="10496" y="0"/>
                  </a:moveTo>
                  <a:cubicBezTo>
                    <a:pt x="7718" y="126"/>
                    <a:pt x="5065" y="1206"/>
                    <a:pt x="3136" y="3135"/>
                  </a:cubicBezTo>
                  <a:cubicBezTo>
                    <a:pt x="1091" y="5190"/>
                    <a:pt x="1" y="7843"/>
                    <a:pt x="1" y="10611"/>
                  </a:cubicBezTo>
                  <a:cubicBezTo>
                    <a:pt x="1" y="13390"/>
                    <a:pt x="1091" y="16042"/>
                    <a:pt x="3136" y="18087"/>
                  </a:cubicBezTo>
                  <a:cubicBezTo>
                    <a:pt x="5065" y="20017"/>
                    <a:pt x="7718" y="21223"/>
                    <a:pt x="10496" y="21223"/>
                  </a:cubicBezTo>
                  <a:lnTo>
                    <a:pt x="10612" y="21223"/>
                  </a:lnTo>
                  <a:cubicBezTo>
                    <a:pt x="13390" y="21223"/>
                    <a:pt x="16043" y="20142"/>
                    <a:pt x="18088" y="18087"/>
                  </a:cubicBezTo>
                  <a:cubicBezTo>
                    <a:pt x="20017" y="16042"/>
                    <a:pt x="21107" y="13390"/>
                    <a:pt x="21107" y="10611"/>
                  </a:cubicBezTo>
                  <a:cubicBezTo>
                    <a:pt x="21107" y="7843"/>
                    <a:pt x="20017" y="5190"/>
                    <a:pt x="18088" y="3135"/>
                  </a:cubicBezTo>
                  <a:cubicBezTo>
                    <a:pt x="16043" y="1206"/>
                    <a:pt x="13390" y="0"/>
                    <a:pt x="106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7"/>
            <p:cNvSpPr/>
            <p:nvPr/>
          </p:nvSpPr>
          <p:spPr>
            <a:xfrm>
              <a:off x="5459225" y="1505075"/>
              <a:ext cx="265300" cy="530575"/>
            </a:xfrm>
            <a:custGeom>
              <a:avLst/>
              <a:gdLst/>
              <a:ahLst/>
              <a:cxnLst/>
              <a:rect l="l" t="t" r="r" b="b"/>
              <a:pathLst>
                <a:path w="10612" h="21223" extrusionOk="0">
                  <a:moveTo>
                    <a:pt x="0" y="0"/>
                  </a:moveTo>
                  <a:lnTo>
                    <a:pt x="0" y="21223"/>
                  </a:lnTo>
                  <a:lnTo>
                    <a:pt x="116" y="21223"/>
                  </a:lnTo>
                  <a:cubicBezTo>
                    <a:pt x="2894" y="21223"/>
                    <a:pt x="5547" y="20142"/>
                    <a:pt x="7592" y="18087"/>
                  </a:cubicBezTo>
                  <a:cubicBezTo>
                    <a:pt x="9521" y="16042"/>
                    <a:pt x="10611" y="13390"/>
                    <a:pt x="10611" y="10611"/>
                  </a:cubicBezTo>
                  <a:cubicBezTo>
                    <a:pt x="10611" y="7843"/>
                    <a:pt x="9521" y="5190"/>
                    <a:pt x="7592" y="3135"/>
                  </a:cubicBezTo>
                  <a:cubicBezTo>
                    <a:pt x="5547" y="1206"/>
                    <a:pt x="2894" y="0"/>
                    <a:pt x="1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7"/>
            <p:cNvSpPr/>
            <p:nvPr/>
          </p:nvSpPr>
          <p:spPr>
            <a:xfrm>
              <a:off x="5266275" y="1577425"/>
              <a:ext cx="388800" cy="385875"/>
            </a:xfrm>
            <a:custGeom>
              <a:avLst/>
              <a:gdLst/>
              <a:ahLst/>
              <a:cxnLst/>
              <a:rect l="l" t="t" r="r" b="b"/>
              <a:pathLst>
                <a:path w="15552" h="15435" extrusionOk="0">
                  <a:moveTo>
                    <a:pt x="7718" y="0"/>
                  </a:moveTo>
                  <a:cubicBezTo>
                    <a:pt x="3493" y="0"/>
                    <a:pt x="1" y="3502"/>
                    <a:pt x="1" y="7717"/>
                  </a:cubicBezTo>
                  <a:cubicBezTo>
                    <a:pt x="1" y="11943"/>
                    <a:pt x="3493" y="15435"/>
                    <a:pt x="7718" y="15435"/>
                  </a:cubicBezTo>
                  <a:lnTo>
                    <a:pt x="7834" y="15435"/>
                  </a:lnTo>
                  <a:cubicBezTo>
                    <a:pt x="12059" y="15435"/>
                    <a:pt x="15551" y="12058"/>
                    <a:pt x="15551" y="7717"/>
                  </a:cubicBezTo>
                  <a:cubicBezTo>
                    <a:pt x="15551" y="3502"/>
                    <a:pt x="12059" y="0"/>
                    <a:pt x="78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7"/>
            <p:cNvSpPr/>
            <p:nvPr/>
          </p:nvSpPr>
          <p:spPr>
            <a:xfrm>
              <a:off x="5459225" y="1577425"/>
              <a:ext cx="195850" cy="385875"/>
            </a:xfrm>
            <a:custGeom>
              <a:avLst/>
              <a:gdLst/>
              <a:ahLst/>
              <a:cxnLst/>
              <a:rect l="l" t="t" r="r" b="b"/>
              <a:pathLst>
                <a:path w="7834" h="15435" extrusionOk="0">
                  <a:moveTo>
                    <a:pt x="0" y="0"/>
                  </a:moveTo>
                  <a:lnTo>
                    <a:pt x="0" y="15435"/>
                  </a:lnTo>
                  <a:lnTo>
                    <a:pt x="116" y="15435"/>
                  </a:lnTo>
                  <a:cubicBezTo>
                    <a:pt x="4341" y="15435"/>
                    <a:pt x="7833" y="12058"/>
                    <a:pt x="7833" y="7717"/>
                  </a:cubicBezTo>
                  <a:cubicBezTo>
                    <a:pt x="7833" y="3502"/>
                    <a:pt x="43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7"/>
            <p:cNvSpPr/>
            <p:nvPr/>
          </p:nvSpPr>
          <p:spPr>
            <a:xfrm>
              <a:off x="5371675" y="1634800"/>
              <a:ext cx="105650" cy="150775"/>
            </a:xfrm>
            <a:custGeom>
              <a:avLst/>
              <a:gdLst/>
              <a:ahLst/>
              <a:cxnLst/>
              <a:rect l="l" t="t" r="r" b="b"/>
              <a:pathLst>
                <a:path w="4226" h="6031" extrusionOk="0">
                  <a:moveTo>
                    <a:pt x="3020" y="1"/>
                  </a:moveTo>
                  <a:lnTo>
                    <a:pt x="3020" y="4824"/>
                  </a:lnTo>
                  <a:lnTo>
                    <a:pt x="0" y="4824"/>
                  </a:lnTo>
                  <a:lnTo>
                    <a:pt x="0" y="6030"/>
                  </a:lnTo>
                  <a:lnTo>
                    <a:pt x="4226" y="6030"/>
                  </a:lnTo>
                  <a:lnTo>
                    <a:pt x="4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7"/>
            <p:cNvSpPr/>
            <p:nvPr/>
          </p:nvSpPr>
          <p:spPr>
            <a:xfrm>
              <a:off x="5459225" y="1634800"/>
              <a:ext cx="18100" cy="150775"/>
            </a:xfrm>
            <a:custGeom>
              <a:avLst/>
              <a:gdLst/>
              <a:ahLst/>
              <a:cxnLst/>
              <a:rect l="l" t="t" r="r" b="b"/>
              <a:pathLst>
                <a:path w="724" h="6031" extrusionOk="0">
                  <a:moveTo>
                    <a:pt x="0" y="1"/>
                  </a:moveTo>
                  <a:lnTo>
                    <a:pt x="0" y="6030"/>
                  </a:lnTo>
                  <a:lnTo>
                    <a:pt x="724" y="6030"/>
                  </a:lnTo>
                  <a:lnTo>
                    <a:pt x="7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47"/>
          <p:cNvSpPr/>
          <p:nvPr/>
        </p:nvSpPr>
        <p:spPr>
          <a:xfrm rot="-685266">
            <a:off x="5747691" y="281161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7"/>
          <p:cNvSpPr/>
          <p:nvPr/>
        </p:nvSpPr>
        <p:spPr>
          <a:xfrm rot="-8099224">
            <a:off x="3511402" y="4323513"/>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7"/>
          <p:cNvSpPr txBox="1">
            <a:spLocks noGrp="1"/>
          </p:cNvSpPr>
          <p:nvPr>
            <p:ph type="subTitle" idx="1"/>
          </p:nvPr>
        </p:nvSpPr>
        <p:spPr>
          <a:xfrm>
            <a:off x="717525" y="1170700"/>
            <a:ext cx="5240400" cy="242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98"/>
        <p:cNvGrpSpPr/>
        <p:nvPr/>
      </p:nvGrpSpPr>
      <p:grpSpPr>
        <a:xfrm>
          <a:off x="0" y="0"/>
          <a:ext cx="0" cy="0"/>
          <a:chOff x="0" y="0"/>
          <a:chExt cx="0" cy="0"/>
        </a:xfrm>
      </p:grpSpPr>
      <p:sp>
        <p:nvSpPr>
          <p:cNvPr id="1899" name="Google Shape;1899;p58"/>
          <p:cNvSpPr txBox="1">
            <a:spLocks noGrp="1"/>
          </p:cNvSpPr>
          <p:nvPr>
            <p:ph type="title"/>
          </p:nvPr>
        </p:nvSpPr>
        <p:spPr>
          <a:xfrm>
            <a:off x="2449595" y="47576"/>
            <a:ext cx="40254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HP Simplified Jpan" panose="020B0500000000000000" pitchFamily="34" charset="-128"/>
                <a:ea typeface="HP Simplified Jpan" panose="020B0500000000000000" pitchFamily="34" charset="-128"/>
              </a:rPr>
              <a:t>Conclusions</a:t>
            </a:r>
            <a:endParaRPr dirty="0">
              <a:latin typeface="HP Simplified Jpan" panose="020B0500000000000000" pitchFamily="34" charset="-128"/>
              <a:ea typeface="HP Simplified Jpan" panose="020B0500000000000000" pitchFamily="34" charset="-128"/>
            </a:endParaRPr>
          </a:p>
        </p:txBody>
      </p:sp>
      <p:sp>
        <p:nvSpPr>
          <p:cNvPr id="1900" name="Google Shape;1900;p58"/>
          <p:cNvSpPr txBox="1">
            <a:spLocks noGrp="1"/>
          </p:cNvSpPr>
          <p:nvPr>
            <p:ph type="subTitle" idx="1"/>
          </p:nvPr>
        </p:nvSpPr>
        <p:spPr>
          <a:xfrm>
            <a:off x="2707979" y="656382"/>
            <a:ext cx="4968236" cy="29265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1. are older (45 years and above).</a:t>
            </a:r>
          </a:p>
          <a:p>
            <a:pPr marL="0" lvl="0" indent="0" algn="l" rtl="0">
              <a:spcBef>
                <a:spcPts val="0"/>
              </a:spcBef>
              <a:spcAft>
                <a:spcPts val="0"/>
              </a:spcAft>
              <a:buNone/>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2. work in the fields of nursing, sales, or teaching.</a:t>
            </a:r>
          </a:p>
          <a:p>
            <a:pPr marL="0" lvl="0" indent="0" algn="l" rtl="0">
              <a:spcBef>
                <a:spcPts val="0"/>
              </a:spcBef>
              <a:spcAft>
                <a:spcPts val="0"/>
              </a:spcAft>
              <a:buNone/>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3. have a sleep duration ranging from 5.9 to 8.3 hours.</a:t>
            </a:r>
          </a:p>
          <a:p>
            <a:pPr marL="0" lvl="0" indent="0" algn="l" rtl="0">
              <a:spcBef>
                <a:spcPts val="0"/>
              </a:spcBef>
              <a:spcAft>
                <a:spcPts val="0"/>
              </a:spcAft>
              <a:buNone/>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4. have a total sleep duration of less than 1000 hours.</a:t>
            </a:r>
          </a:p>
          <a:p>
            <a:pPr marL="0" lvl="0" indent="0" algn="l" rtl="0">
              <a:spcBef>
                <a:spcPts val="0"/>
              </a:spcBef>
              <a:spcAft>
                <a:spcPts val="0"/>
              </a:spcAft>
              <a:buNone/>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5. engage in physical activity levels around 60-90 minutes, making them susceptible to Sleep Apnea, or around 45 minutes, making them susceptible to Insomnia.</a:t>
            </a:r>
          </a:p>
          <a:p>
            <a:pPr marL="0" lvl="0" indent="0" algn="l" rtl="0">
              <a:spcBef>
                <a:spcPts val="0"/>
              </a:spcBef>
              <a:spcAft>
                <a:spcPts val="0"/>
              </a:spcAft>
              <a:buNone/>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6. experience stress levels between 3-4 and 7-8.</a:t>
            </a:r>
          </a:p>
          <a:p>
            <a:pPr marL="0" lvl="0" indent="0" algn="l" rtl="0">
              <a:spcBef>
                <a:spcPts val="0"/>
              </a:spcBef>
              <a:spcAft>
                <a:spcPts val="0"/>
              </a:spcAft>
              <a:buNone/>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7. fall into the overweight BMI category.</a:t>
            </a:r>
          </a:p>
          <a:p>
            <a:pPr marL="0" lvl="0" indent="0" algn="l" rtl="0">
              <a:spcBef>
                <a:spcPts val="0"/>
              </a:spcBef>
              <a:spcAft>
                <a:spcPts val="0"/>
              </a:spcAft>
              <a:buNone/>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8. have a heart rate above the normal range of 80.</a:t>
            </a:r>
          </a:p>
          <a:p>
            <a:pPr marL="0" lvl="0" indent="0" algn="l" rtl="0">
              <a:spcBef>
                <a:spcPts val="0"/>
              </a:spcBef>
              <a:spcAft>
                <a:spcPts val="0"/>
              </a:spcAft>
              <a:buNone/>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9. take fewer than 10000 steps per day.</a:t>
            </a:r>
          </a:p>
          <a:p>
            <a:pPr marL="0" lvl="0" indent="0" algn="l" rtl="0">
              <a:spcBef>
                <a:spcPts val="0"/>
              </a:spcBef>
              <a:spcAft>
                <a:spcPts val="0"/>
              </a:spcAft>
              <a:buNone/>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10. have high blood pressure, with readings above 120/80.</a:t>
            </a:r>
            <a:endParaRPr dirty="0">
              <a:solidFill>
                <a:schemeClr val="accent6">
                  <a:lumMod val="40000"/>
                  <a:lumOff val="60000"/>
                </a:schemeClr>
              </a:solidFill>
              <a:latin typeface="Mongolian Baiti" panose="03000500000000000000" pitchFamily="66" charset="0"/>
              <a:cs typeface="Mongolian Baiti" panose="03000500000000000000" pitchFamily="66" charset="0"/>
            </a:endParaRPr>
          </a:p>
        </p:txBody>
      </p:sp>
      <p:grpSp>
        <p:nvGrpSpPr>
          <p:cNvPr id="1901" name="Google Shape;1901;p58"/>
          <p:cNvGrpSpPr/>
          <p:nvPr/>
        </p:nvGrpSpPr>
        <p:grpSpPr>
          <a:xfrm>
            <a:off x="6584704" y="3165647"/>
            <a:ext cx="1229057" cy="426598"/>
            <a:chOff x="8846279" y="879497"/>
            <a:chExt cx="1892603" cy="656911"/>
          </a:xfrm>
        </p:grpSpPr>
        <p:sp>
          <p:nvSpPr>
            <p:cNvPr id="1902" name="Google Shape;1902;p58"/>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8"/>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8"/>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8"/>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8"/>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8"/>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8" name="Google Shape;1908;p58"/>
          <p:cNvGrpSpPr/>
          <p:nvPr/>
        </p:nvGrpSpPr>
        <p:grpSpPr>
          <a:xfrm>
            <a:off x="6943620" y="3247549"/>
            <a:ext cx="1913043" cy="664006"/>
            <a:chOff x="8846279" y="879497"/>
            <a:chExt cx="1892603" cy="656911"/>
          </a:xfrm>
        </p:grpSpPr>
        <p:sp>
          <p:nvSpPr>
            <p:cNvPr id="1909" name="Google Shape;1909;p58"/>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8"/>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8"/>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8"/>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8"/>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8"/>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58"/>
          <p:cNvGrpSpPr/>
          <p:nvPr/>
        </p:nvGrpSpPr>
        <p:grpSpPr>
          <a:xfrm>
            <a:off x="257575" y="1991306"/>
            <a:ext cx="2171042" cy="3152188"/>
            <a:chOff x="257575" y="1991306"/>
            <a:chExt cx="2171042" cy="3152188"/>
          </a:xfrm>
        </p:grpSpPr>
        <p:sp>
          <p:nvSpPr>
            <p:cNvPr id="1916" name="Google Shape;1916;p58"/>
            <p:cNvSpPr/>
            <p:nvPr/>
          </p:nvSpPr>
          <p:spPr>
            <a:xfrm>
              <a:off x="461100" y="2050968"/>
              <a:ext cx="1917322" cy="2118003"/>
            </a:xfrm>
            <a:custGeom>
              <a:avLst/>
              <a:gdLst/>
              <a:ahLst/>
              <a:cxnLst/>
              <a:rect l="l" t="t" r="r" b="b"/>
              <a:pathLst>
                <a:path w="51802" h="57224" extrusionOk="0">
                  <a:moveTo>
                    <a:pt x="20614" y="0"/>
                  </a:moveTo>
                  <a:cubicBezTo>
                    <a:pt x="15712" y="0"/>
                    <a:pt x="11582" y="1262"/>
                    <a:pt x="10559" y="2462"/>
                  </a:cubicBezTo>
                  <a:cubicBezTo>
                    <a:pt x="7333" y="5212"/>
                    <a:pt x="3227" y="15293"/>
                    <a:pt x="2310" y="19399"/>
                  </a:cubicBezTo>
                  <a:cubicBezTo>
                    <a:pt x="1" y="26291"/>
                    <a:pt x="477" y="34063"/>
                    <a:pt x="4583" y="40039"/>
                  </a:cubicBezTo>
                  <a:cubicBezTo>
                    <a:pt x="5500" y="41395"/>
                    <a:pt x="6893" y="42788"/>
                    <a:pt x="8726" y="43705"/>
                  </a:cubicBezTo>
                  <a:cubicBezTo>
                    <a:pt x="9166" y="43705"/>
                    <a:pt x="10082" y="44145"/>
                    <a:pt x="10559" y="44621"/>
                  </a:cubicBezTo>
                  <a:cubicBezTo>
                    <a:pt x="12392" y="45538"/>
                    <a:pt x="13308" y="47371"/>
                    <a:pt x="14665" y="48727"/>
                  </a:cubicBezTo>
                  <a:cubicBezTo>
                    <a:pt x="17414" y="52393"/>
                    <a:pt x="21557" y="55143"/>
                    <a:pt x="26139" y="56536"/>
                  </a:cubicBezTo>
                  <a:cubicBezTo>
                    <a:pt x="28431" y="56994"/>
                    <a:pt x="30722" y="57223"/>
                    <a:pt x="33013" y="57223"/>
                  </a:cubicBezTo>
                  <a:cubicBezTo>
                    <a:pt x="35304" y="57223"/>
                    <a:pt x="37596" y="56994"/>
                    <a:pt x="39887" y="56536"/>
                  </a:cubicBezTo>
                  <a:cubicBezTo>
                    <a:pt x="43076" y="55620"/>
                    <a:pt x="46303" y="54226"/>
                    <a:pt x="48575" y="51953"/>
                  </a:cubicBezTo>
                  <a:cubicBezTo>
                    <a:pt x="50885" y="49644"/>
                    <a:pt x="51802" y="45978"/>
                    <a:pt x="50408" y="42788"/>
                  </a:cubicBezTo>
                  <a:cubicBezTo>
                    <a:pt x="49052" y="40479"/>
                    <a:pt x="46303" y="38646"/>
                    <a:pt x="46742" y="35896"/>
                  </a:cubicBezTo>
                  <a:cubicBezTo>
                    <a:pt x="47219" y="34540"/>
                    <a:pt x="48136" y="33147"/>
                    <a:pt x="48136" y="32230"/>
                  </a:cubicBezTo>
                  <a:cubicBezTo>
                    <a:pt x="49969" y="26291"/>
                    <a:pt x="41243" y="22625"/>
                    <a:pt x="40803" y="17126"/>
                  </a:cubicBezTo>
                  <a:cubicBezTo>
                    <a:pt x="39353" y="3591"/>
                    <a:pt x="28885" y="0"/>
                    <a:pt x="206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8"/>
            <p:cNvSpPr/>
            <p:nvPr/>
          </p:nvSpPr>
          <p:spPr>
            <a:xfrm>
              <a:off x="596784" y="2192278"/>
              <a:ext cx="1645946" cy="1831823"/>
            </a:xfrm>
            <a:custGeom>
              <a:avLst/>
              <a:gdLst/>
              <a:ahLst/>
              <a:cxnLst/>
              <a:rect l="l" t="t" r="r" b="b"/>
              <a:pathLst>
                <a:path w="44470" h="49492" extrusionOk="0">
                  <a:moveTo>
                    <a:pt x="17414" y="1"/>
                  </a:moveTo>
                  <a:cubicBezTo>
                    <a:pt x="13308" y="1"/>
                    <a:pt x="9642" y="1394"/>
                    <a:pt x="8726" y="2310"/>
                  </a:cubicBezTo>
                  <a:cubicBezTo>
                    <a:pt x="5976" y="4583"/>
                    <a:pt x="2750" y="13308"/>
                    <a:pt x="1834" y="16498"/>
                  </a:cubicBezTo>
                  <a:cubicBezTo>
                    <a:pt x="1" y="22473"/>
                    <a:pt x="477" y="29329"/>
                    <a:pt x="3667" y="34388"/>
                  </a:cubicBezTo>
                  <a:cubicBezTo>
                    <a:pt x="4583" y="35744"/>
                    <a:pt x="5976" y="37137"/>
                    <a:pt x="7333" y="37577"/>
                  </a:cubicBezTo>
                  <a:cubicBezTo>
                    <a:pt x="7809" y="38054"/>
                    <a:pt x="8249" y="38054"/>
                    <a:pt x="9166" y="38494"/>
                  </a:cubicBezTo>
                  <a:cubicBezTo>
                    <a:pt x="10559" y="39410"/>
                    <a:pt x="11475" y="40803"/>
                    <a:pt x="12392" y="42160"/>
                  </a:cubicBezTo>
                  <a:cubicBezTo>
                    <a:pt x="14665" y="45386"/>
                    <a:pt x="18331" y="47659"/>
                    <a:pt x="22473" y="49052"/>
                  </a:cubicBezTo>
                  <a:cubicBezTo>
                    <a:pt x="24306" y="49492"/>
                    <a:pt x="26139" y="49492"/>
                    <a:pt x="28412" y="49492"/>
                  </a:cubicBezTo>
                  <a:cubicBezTo>
                    <a:pt x="30245" y="49492"/>
                    <a:pt x="32555" y="49492"/>
                    <a:pt x="34388" y="49052"/>
                  </a:cubicBezTo>
                  <a:cubicBezTo>
                    <a:pt x="37137" y="48135"/>
                    <a:pt x="39887" y="47219"/>
                    <a:pt x="41720" y="44909"/>
                  </a:cubicBezTo>
                  <a:cubicBezTo>
                    <a:pt x="43993" y="43076"/>
                    <a:pt x="44470" y="39887"/>
                    <a:pt x="43553" y="37137"/>
                  </a:cubicBezTo>
                  <a:cubicBezTo>
                    <a:pt x="42637" y="34828"/>
                    <a:pt x="39887" y="33471"/>
                    <a:pt x="40327" y="31162"/>
                  </a:cubicBezTo>
                  <a:cubicBezTo>
                    <a:pt x="40327" y="29805"/>
                    <a:pt x="41243" y="28889"/>
                    <a:pt x="41720" y="27972"/>
                  </a:cubicBezTo>
                  <a:cubicBezTo>
                    <a:pt x="43076" y="22913"/>
                    <a:pt x="35744" y="19724"/>
                    <a:pt x="35304" y="15141"/>
                  </a:cubicBezTo>
                  <a:cubicBezTo>
                    <a:pt x="33911" y="3227"/>
                    <a:pt x="24746" y="1"/>
                    <a:pt x="174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8"/>
            <p:cNvSpPr/>
            <p:nvPr/>
          </p:nvSpPr>
          <p:spPr>
            <a:xfrm>
              <a:off x="257575" y="3866230"/>
              <a:ext cx="2171042" cy="1277264"/>
            </a:xfrm>
            <a:custGeom>
              <a:avLst/>
              <a:gdLst/>
              <a:ahLst/>
              <a:cxnLst/>
              <a:rect l="l" t="t" r="r" b="b"/>
              <a:pathLst>
                <a:path w="58657" h="34509" extrusionOk="0">
                  <a:moveTo>
                    <a:pt x="23165" y="1"/>
                  </a:moveTo>
                  <a:cubicBezTo>
                    <a:pt x="17008" y="1"/>
                    <a:pt x="6437" y="3703"/>
                    <a:pt x="2750" y="17572"/>
                  </a:cubicBezTo>
                  <a:cubicBezTo>
                    <a:pt x="1394" y="22594"/>
                    <a:pt x="477" y="29010"/>
                    <a:pt x="1" y="34509"/>
                  </a:cubicBezTo>
                  <a:lnTo>
                    <a:pt x="58657" y="34509"/>
                  </a:lnTo>
                  <a:cubicBezTo>
                    <a:pt x="58217" y="29010"/>
                    <a:pt x="57740" y="23511"/>
                    <a:pt x="56824" y="18488"/>
                  </a:cubicBezTo>
                  <a:cubicBezTo>
                    <a:pt x="53614" y="4846"/>
                    <a:pt x="44080" y="338"/>
                    <a:pt x="37156" y="338"/>
                  </a:cubicBezTo>
                  <a:cubicBezTo>
                    <a:pt x="36172" y="338"/>
                    <a:pt x="35241" y="429"/>
                    <a:pt x="34388" y="598"/>
                  </a:cubicBezTo>
                  <a:lnTo>
                    <a:pt x="25223" y="158"/>
                  </a:lnTo>
                  <a:cubicBezTo>
                    <a:pt x="24618" y="57"/>
                    <a:pt x="23926" y="1"/>
                    <a:pt x="23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8"/>
            <p:cNvSpPr/>
            <p:nvPr/>
          </p:nvSpPr>
          <p:spPr>
            <a:xfrm>
              <a:off x="732468" y="2072916"/>
              <a:ext cx="1306726" cy="1597830"/>
            </a:xfrm>
            <a:custGeom>
              <a:avLst/>
              <a:gdLst/>
              <a:ahLst/>
              <a:cxnLst/>
              <a:rect l="l" t="t" r="r" b="b"/>
              <a:pathLst>
                <a:path w="35305" h="43170" extrusionOk="0">
                  <a:moveTo>
                    <a:pt x="17095" y="1"/>
                  </a:moveTo>
                  <a:cubicBezTo>
                    <a:pt x="15296" y="1"/>
                    <a:pt x="13518" y="344"/>
                    <a:pt x="11915" y="953"/>
                  </a:cubicBezTo>
                  <a:cubicBezTo>
                    <a:pt x="7333" y="2309"/>
                    <a:pt x="1394" y="5975"/>
                    <a:pt x="917" y="12867"/>
                  </a:cubicBezTo>
                  <a:cubicBezTo>
                    <a:pt x="1" y="19723"/>
                    <a:pt x="917" y="27055"/>
                    <a:pt x="3227" y="32114"/>
                  </a:cubicBezTo>
                  <a:cubicBezTo>
                    <a:pt x="3667" y="34387"/>
                    <a:pt x="4583" y="36696"/>
                    <a:pt x="6416" y="38053"/>
                  </a:cubicBezTo>
                  <a:cubicBezTo>
                    <a:pt x="10078" y="41921"/>
                    <a:pt x="13934" y="43169"/>
                    <a:pt x="17329" y="43169"/>
                  </a:cubicBezTo>
                  <a:cubicBezTo>
                    <a:pt x="21173" y="43169"/>
                    <a:pt x="24426" y="41569"/>
                    <a:pt x="26139" y="40362"/>
                  </a:cubicBezTo>
                  <a:cubicBezTo>
                    <a:pt x="27972" y="38529"/>
                    <a:pt x="29805" y="36220"/>
                    <a:pt x="30722" y="33470"/>
                  </a:cubicBezTo>
                  <a:cubicBezTo>
                    <a:pt x="32555" y="27531"/>
                    <a:pt x="35304" y="7808"/>
                    <a:pt x="23830" y="1869"/>
                  </a:cubicBezTo>
                  <a:cubicBezTo>
                    <a:pt x="21766" y="569"/>
                    <a:pt x="19413" y="1"/>
                    <a:pt x="170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8"/>
            <p:cNvSpPr/>
            <p:nvPr/>
          </p:nvSpPr>
          <p:spPr>
            <a:xfrm>
              <a:off x="1564224" y="3040320"/>
              <a:ext cx="219854" cy="85499"/>
            </a:xfrm>
            <a:custGeom>
              <a:avLst/>
              <a:gdLst/>
              <a:ahLst/>
              <a:cxnLst/>
              <a:rect l="l" t="t" r="r" b="b"/>
              <a:pathLst>
                <a:path w="5940" h="2310" extrusionOk="0">
                  <a:moveTo>
                    <a:pt x="440" y="0"/>
                  </a:moveTo>
                  <a:cubicBezTo>
                    <a:pt x="0" y="0"/>
                    <a:pt x="0" y="477"/>
                    <a:pt x="0" y="477"/>
                  </a:cubicBezTo>
                  <a:cubicBezTo>
                    <a:pt x="917" y="1393"/>
                    <a:pt x="1833" y="1833"/>
                    <a:pt x="2750" y="2310"/>
                  </a:cubicBezTo>
                  <a:lnTo>
                    <a:pt x="5939" y="2310"/>
                  </a:lnTo>
                  <a:lnTo>
                    <a:pt x="5939" y="1833"/>
                  </a:lnTo>
                  <a:cubicBezTo>
                    <a:pt x="3666" y="1833"/>
                    <a:pt x="2273" y="917"/>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8"/>
            <p:cNvSpPr/>
            <p:nvPr/>
          </p:nvSpPr>
          <p:spPr>
            <a:xfrm>
              <a:off x="935993" y="3040320"/>
              <a:ext cx="221224" cy="89644"/>
            </a:xfrm>
            <a:custGeom>
              <a:avLst/>
              <a:gdLst/>
              <a:ahLst/>
              <a:cxnLst/>
              <a:rect l="l" t="t" r="r" b="b"/>
              <a:pathLst>
                <a:path w="5977" h="2422" extrusionOk="0">
                  <a:moveTo>
                    <a:pt x="5500" y="0"/>
                  </a:moveTo>
                  <a:cubicBezTo>
                    <a:pt x="4143" y="917"/>
                    <a:pt x="2310" y="1833"/>
                    <a:pt x="477" y="1833"/>
                  </a:cubicBezTo>
                  <a:lnTo>
                    <a:pt x="1" y="1833"/>
                  </a:lnTo>
                  <a:cubicBezTo>
                    <a:pt x="1" y="1833"/>
                    <a:pt x="1" y="2310"/>
                    <a:pt x="477" y="2310"/>
                  </a:cubicBezTo>
                  <a:cubicBezTo>
                    <a:pt x="793" y="2386"/>
                    <a:pt x="1122" y="2421"/>
                    <a:pt x="1457" y="2421"/>
                  </a:cubicBezTo>
                  <a:cubicBezTo>
                    <a:pt x="3067" y="2421"/>
                    <a:pt x="4823" y="1600"/>
                    <a:pt x="5976" y="477"/>
                  </a:cubicBezTo>
                  <a:cubicBezTo>
                    <a:pt x="5976" y="0"/>
                    <a:pt x="5976" y="0"/>
                    <a:pt x="5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8"/>
            <p:cNvSpPr/>
            <p:nvPr/>
          </p:nvSpPr>
          <p:spPr>
            <a:xfrm>
              <a:off x="1292857" y="3024035"/>
              <a:ext cx="101784" cy="271413"/>
            </a:xfrm>
            <a:custGeom>
              <a:avLst/>
              <a:gdLst/>
              <a:ahLst/>
              <a:cxnLst/>
              <a:rect l="l" t="t" r="r" b="b"/>
              <a:pathLst>
                <a:path w="2750" h="7333" extrusionOk="0">
                  <a:moveTo>
                    <a:pt x="440" y="0"/>
                  </a:moveTo>
                  <a:lnTo>
                    <a:pt x="440" y="917"/>
                  </a:lnTo>
                  <a:cubicBezTo>
                    <a:pt x="0" y="2750"/>
                    <a:pt x="0" y="5023"/>
                    <a:pt x="0" y="6856"/>
                  </a:cubicBezTo>
                  <a:lnTo>
                    <a:pt x="0" y="7332"/>
                  </a:lnTo>
                  <a:lnTo>
                    <a:pt x="1833" y="7332"/>
                  </a:lnTo>
                  <a:cubicBezTo>
                    <a:pt x="2273" y="7332"/>
                    <a:pt x="2750" y="7332"/>
                    <a:pt x="2750" y="6856"/>
                  </a:cubicBezTo>
                  <a:cubicBezTo>
                    <a:pt x="2750" y="4583"/>
                    <a:pt x="2750" y="2750"/>
                    <a:pt x="2273" y="440"/>
                  </a:cubicBezTo>
                  <a:cubicBezTo>
                    <a:pt x="2273" y="0"/>
                    <a:pt x="1357" y="0"/>
                    <a:pt x="13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8"/>
            <p:cNvSpPr/>
            <p:nvPr/>
          </p:nvSpPr>
          <p:spPr>
            <a:xfrm>
              <a:off x="1089331" y="3583055"/>
              <a:ext cx="491230" cy="305316"/>
            </a:xfrm>
            <a:custGeom>
              <a:avLst/>
              <a:gdLst/>
              <a:ahLst/>
              <a:cxnLst/>
              <a:rect l="l" t="t" r="r" b="b"/>
              <a:pathLst>
                <a:path w="13272" h="8249" extrusionOk="0">
                  <a:moveTo>
                    <a:pt x="1357" y="0"/>
                  </a:moveTo>
                  <a:lnTo>
                    <a:pt x="0" y="8249"/>
                  </a:lnTo>
                  <a:lnTo>
                    <a:pt x="13271" y="8249"/>
                  </a:lnTo>
                  <a:lnTo>
                    <a:pt x="123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8"/>
            <p:cNvSpPr/>
            <p:nvPr/>
          </p:nvSpPr>
          <p:spPr>
            <a:xfrm>
              <a:off x="1123234" y="3616958"/>
              <a:ext cx="423386" cy="125583"/>
            </a:xfrm>
            <a:custGeom>
              <a:avLst/>
              <a:gdLst/>
              <a:ahLst/>
              <a:cxnLst/>
              <a:rect l="l" t="t" r="r" b="b"/>
              <a:pathLst>
                <a:path w="11439" h="3393" extrusionOk="0">
                  <a:moveTo>
                    <a:pt x="1" y="1"/>
                  </a:moveTo>
                  <a:lnTo>
                    <a:pt x="1" y="2750"/>
                  </a:lnTo>
                  <a:cubicBezTo>
                    <a:pt x="1" y="2750"/>
                    <a:pt x="2039" y="3392"/>
                    <a:pt x="4567" y="3392"/>
                  </a:cubicBezTo>
                  <a:cubicBezTo>
                    <a:pt x="6835" y="3392"/>
                    <a:pt x="9498" y="2876"/>
                    <a:pt x="11439" y="917"/>
                  </a:cubicBezTo>
                  <a:lnTo>
                    <a:pt x="11439" y="917"/>
                  </a:lnTo>
                  <a:cubicBezTo>
                    <a:pt x="11439" y="917"/>
                    <a:pt x="9380" y="1718"/>
                    <a:pt x="6564" y="1718"/>
                  </a:cubicBezTo>
                  <a:cubicBezTo>
                    <a:pt x="4598" y="1718"/>
                    <a:pt x="2262" y="13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8"/>
            <p:cNvSpPr/>
            <p:nvPr/>
          </p:nvSpPr>
          <p:spPr>
            <a:xfrm>
              <a:off x="648341" y="2014993"/>
              <a:ext cx="694762" cy="1005519"/>
            </a:xfrm>
            <a:custGeom>
              <a:avLst/>
              <a:gdLst/>
              <a:ahLst/>
              <a:cxnLst/>
              <a:rect l="l" t="t" r="r" b="b"/>
              <a:pathLst>
                <a:path w="18771" h="27167" extrusionOk="0">
                  <a:moveTo>
                    <a:pt x="13262" y="1"/>
                  </a:moveTo>
                  <a:cubicBezTo>
                    <a:pt x="10552" y="1"/>
                    <a:pt x="7047" y="1887"/>
                    <a:pt x="5500" y="3434"/>
                  </a:cubicBezTo>
                  <a:cubicBezTo>
                    <a:pt x="3190" y="5707"/>
                    <a:pt x="1834" y="8933"/>
                    <a:pt x="1357" y="12123"/>
                  </a:cubicBezTo>
                  <a:cubicBezTo>
                    <a:pt x="441" y="16705"/>
                    <a:pt x="1" y="21288"/>
                    <a:pt x="1834" y="25870"/>
                  </a:cubicBezTo>
                  <a:cubicBezTo>
                    <a:pt x="2145" y="26518"/>
                    <a:pt x="2933" y="27166"/>
                    <a:pt x="3691" y="27166"/>
                  </a:cubicBezTo>
                  <a:cubicBezTo>
                    <a:pt x="4006" y="27166"/>
                    <a:pt x="4315" y="27055"/>
                    <a:pt x="4583" y="26787"/>
                  </a:cubicBezTo>
                  <a:cubicBezTo>
                    <a:pt x="4583" y="21764"/>
                    <a:pt x="6856" y="16705"/>
                    <a:pt x="10522" y="13039"/>
                  </a:cubicBezTo>
                  <a:cubicBezTo>
                    <a:pt x="11915" y="11683"/>
                    <a:pt x="13272" y="10766"/>
                    <a:pt x="14665" y="9373"/>
                  </a:cubicBezTo>
                  <a:cubicBezTo>
                    <a:pt x="16938" y="7100"/>
                    <a:pt x="18771" y="1601"/>
                    <a:pt x="14665" y="208"/>
                  </a:cubicBezTo>
                  <a:cubicBezTo>
                    <a:pt x="14236" y="65"/>
                    <a:pt x="13762" y="1"/>
                    <a:pt x="132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8"/>
            <p:cNvSpPr/>
            <p:nvPr/>
          </p:nvSpPr>
          <p:spPr>
            <a:xfrm>
              <a:off x="1055392" y="1991306"/>
              <a:ext cx="949852" cy="983755"/>
            </a:xfrm>
            <a:custGeom>
              <a:avLst/>
              <a:gdLst/>
              <a:ahLst/>
              <a:cxnLst/>
              <a:rect l="l" t="t" r="r" b="b"/>
              <a:pathLst>
                <a:path w="25663" h="26579" extrusionOk="0">
                  <a:moveTo>
                    <a:pt x="9000" y="1"/>
                  </a:moveTo>
                  <a:cubicBezTo>
                    <a:pt x="7170" y="1"/>
                    <a:pt x="5341" y="408"/>
                    <a:pt x="3667" y="1325"/>
                  </a:cubicBezTo>
                  <a:cubicBezTo>
                    <a:pt x="2274" y="2241"/>
                    <a:pt x="917" y="3158"/>
                    <a:pt x="917" y="4991"/>
                  </a:cubicBezTo>
                  <a:cubicBezTo>
                    <a:pt x="1" y="7264"/>
                    <a:pt x="1357" y="9573"/>
                    <a:pt x="2750" y="11406"/>
                  </a:cubicBezTo>
                  <a:cubicBezTo>
                    <a:pt x="5500" y="14596"/>
                    <a:pt x="8249" y="16905"/>
                    <a:pt x="11439" y="18738"/>
                  </a:cubicBezTo>
                  <a:cubicBezTo>
                    <a:pt x="11915" y="17822"/>
                    <a:pt x="11915" y="16905"/>
                    <a:pt x="11915" y="15989"/>
                  </a:cubicBezTo>
                  <a:cubicBezTo>
                    <a:pt x="14188" y="19178"/>
                    <a:pt x="17414" y="22404"/>
                    <a:pt x="20604" y="24677"/>
                  </a:cubicBezTo>
                  <a:cubicBezTo>
                    <a:pt x="21743" y="25543"/>
                    <a:pt x="22882" y="26579"/>
                    <a:pt x="23801" y="26579"/>
                  </a:cubicBezTo>
                  <a:cubicBezTo>
                    <a:pt x="24361" y="26579"/>
                    <a:pt x="24839" y="26195"/>
                    <a:pt x="25186" y="25154"/>
                  </a:cubicBezTo>
                  <a:cubicBezTo>
                    <a:pt x="25663" y="23321"/>
                    <a:pt x="25663" y="21011"/>
                    <a:pt x="25186" y="19178"/>
                  </a:cubicBezTo>
                  <a:cubicBezTo>
                    <a:pt x="24270" y="13679"/>
                    <a:pt x="22913" y="8180"/>
                    <a:pt x="18771" y="4074"/>
                  </a:cubicBezTo>
                  <a:cubicBezTo>
                    <a:pt x="16327" y="1630"/>
                    <a:pt x="12661" y="1"/>
                    <a:pt x="90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8"/>
            <p:cNvSpPr/>
            <p:nvPr/>
          </p:nvSpPr>
          <p:spPr>
            <a:xfrm>
              <a:off x="1885778" y="2938539"/>
              <a:ext cx="187283" cy="237509"/>
            </a:xfrm>
            <a:custGeom>
              <a:avLst/>
              <a:gdLst/>
              <a:ahLst/>
              <a:cxnLst/>
              <a:rect l="l" t="t" r="r" b="b"/>
              <a:pathLst>
                <a:path w="5060" h="6417" extrusionOk="0">
                  <a:moveTo>
                    <a:pt x="2310" y="1"/>
                  </a:moveTo>
                  <a:lnTo>
                    <a:pt x="477" y="1834"/>
                  </a:lnTo>
                  <a:lnTo>
                    <a:pt x="1" y="5976"/>
                  </a:lnTo>
                  <a:cubicBezTo>
                    <a:pt x="477" y="6416"/>
                    <a:pt x="1394" y="6416"/>
                    <a:pt x="2310" y="6416"/>
                  </a:cubicBezTo>
                  <a:cubicBezTo>
                    <a:pt x="2750" y="6416"/>
                    <a:pt x="3227" y="5976"/>
                    <a:pt x="3227" y="5500"/>
                  </a:cubicBezTo>
                  <a:cubicBezTo>
                    <a:pt x="4143" y="4143"/>
                    <a:pt x="5060" y="2750"/>
                    <a:pt x="4583" y="1394"/>
                  </a:cubicBezTo>
                  <a:cubicBezTo>
                    <a:pt x="4583" y="917"/>
                    <a:pt x="4583" y="477"/>
                    <a:pt x="4143" y="477"/>
                  </a:cubicBezTo>
                  <a:cubicBezTo>
                    <a:pt x="3667" y="1"/>
                    <a:pt x="2750" y="1"/>
                    <a:pt x="23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8"/>
            <p:cNvSpPr/>
            <p:nvPr/>
          </p:nvSpPr>
          <p:spPr>
            <a:xfrm>
              <a:off x="1903433" y="2990096"/>
              <a:ext cx="101784" cy="101821"/>
            </a:xfrm>
            <a:custGeom>
              <a:avLst/>
              <a:gdLst/>
              <a:ahLst/>
              <a:cxnLst/>
              <a:rect l="l" t="t" r="r" b="b"/>
              <a:pathLst>
                <a:path w="2750" h="2751" extrusionOk="0">
                  <a:moveTo>
                    <a:pt x="2750" y="1"/>
                  </a:moveTo>
                  <a:lnTo>
                    <a:pt x="2750" y="1"/>
                  </a:lnTo>
                  <a:cubicBezTo>
                    <a:pt x="1357" y="441"/>
                    <a:pt x="440" y="1357"/>
                    <a:pt x="0" y="2750"/>
                  </a:cubicBezTo>
                  <a:lnTo>
                    <a:pt x="27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8"/>
            <p:cNvSpPr/>
            <p:nvPr/>
          </p:nvSpPr>
          <p:spPr>
            <a:xfrm>
              <a:off x="1937335" y="3040320"/>
              <a:ext cx="33977" cy="101784"/>
            </a:xfrm>
            <a:custGeom>
              <a:avLst/>
              <a:gdLst/>
              <a:ahLst/>
              <a:cxnLst/>
              <a:rect l="l" t="t" r="r" b="b"/>
              <a:pathLst>
                <a:path w="918" h="2750" extrusionOk="0">
                  <a:moveTo>
                    <a:pt x="1" y="0"/>
                  </a:moveTo>
                  <a:cubicBezTo>
                    <a:pt x="441" y="917"/>
                    <a:pt x="441" y="1833"/>
                    <a:pt x="441" y="2310"/>
                  </a:cubicBezTo>
                  <a:cubicBezTo>
                    <a:pt x="441" y="2750"/>
                    <a:pt x="917" y="2750"/>
                    <a:pt x="917" y="2750"/>
                  </a:cubicBezTo>
                  <a:cubicBezTo>
                    <a:pt x="917" y="1833"/>
                    <a:pt x="917" y="477"/>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8"/>
            <p:cNvSpPr/>
            <p:nvPr/>
          </p:nvSpPr>
          <p:spPr>
            <a:xfrm>
              <a:off x="648341" y="2938539"/>
              <a:ext cx="169665" cy="237509"/>
            </a:xfrm>
            <a:custGeom>
              <a:avLst/>
              <a:gdLst/>
              <a:ahLst/>
              <a:cxnLst/>
              <a:rect l="l" t="t" r="r" b="b"/>
              <a:pathLst>
                <a:path w="4584" h="6417" extrusionOk="0">
                  <a:moveTo>
                    <a:pt x="2750" y="1"/>
                  </a:moveTo>
                  <a:cubicBezTo>
                    <a:pt x="1834" y="1"/>
                    <a:pt x="1357" y="1"/>
                    <a:pt x="917" y="477"/>
                  </a:cubicBezTo>
                  <a:cubicBezTo>
                    <a:pt x="441" y="477"/>
                    <a:pt x="441" y="917"/>
                    <a:pt x="441" y="1394"/>
                  </a:cubicBezTo>
                  <a:cubicBezTo>
                    <a:pt x="1" y="2750"/>
                    <a:pt x="441" y="4143"/>
                    <a:pt x="1357" y="5500"/>
                  </a:cubicBezTo>
                  <a:cubicBezTo>
                    <a:pt x="1834" y="5976"/>
                    <a:pt x="2274" y="6416"/>
                    <a:pt x="2750" y="6416"/>
                  </a:cubicBezTo>
                  <a:cubicBezTo>
                    <a:pt x="3667" y="6416"/>
                    <a:pt x="4107" y="6416"/>
                    <a:pt x="4583" y="5976"/>
                  </a:cubicBezTo>
                  <a:lnTo>
                    <a:pt x="4583" y="1834"/>
                  </a:lnTo>
                  <a:lnTo>
                    <a:pt x="27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8"/>
            <p:cNvSpPr/>
            <p:nvPr/>
          </p:nvSpPr>
          <p:spPr>
            <a:xfrm>
              <a:off x="698565" y="2990096"/>
              <a:ext cx="119439" cy="101821"/>
            </a:xfrm>
            <a:custGeom>
              <a:avLst/>
              <a:gdLst/>
              <a:ahLst/>
              <a:cxnLst/>
              <a:rect l="l" t="t" r="r" b="b"/>
              <a:pathLst>
                <a:path w="3227" h="2751" extrusionOk="0">
                  <a:moveTo>
                    <a:pt x="0" y="1"/>
                  </a:moveTo>
                  <a:cubicBezTo>
                    <a:pt x="1393" y="917"/>
                    <a:pt x="2310" y="1834"/>
                    <a:pt x="2750" y="2750"/>
                  </a:cubicBezTo>
                  <a:lnTo>
                    <a:pt x="3226" y="2750"/>
                  </a:lnTo>
                  <a:cubicBezTo>
                    <a:pt x="2750" y="1357"/>
                    <a:pt x="1393" y="44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8"/>
            <p:cNvSpPr/>
            <p:nvPr/>
          </p:nvSpPr>
          <p:spPr>
            <a:xfrm>
              <a:off x="732468" y="3040320"/>
              <a:ext cx="51595" cy="101784"/>
            </a:xfrm>
            <a:custGeom>
              <a:avLst/>
              <a:gdLst/>
              <a:ahLst/>
              <a:cxnLst/>
              <a:rect l="l" t="t" r="r" b="b"/>
              <a:pathLst>
                <a:path w="1394" h="2750" extrusionOk="0">
                  <a:moveTo>
                    <a:pt x="917" y="0"/>
                  </a:moveTo>
                  <a:cubicBezTo>
                    <a:pt x="477" y="477"/>
                    <a:pt x="1" y="1833"/>
                    <a:pt x="477" y="2750"/>
                  </a:cubicBezTo>
                  <a:lnTo>
                    <a:pt x="477" y="2310"/>
                  </a:lnTo>
                  <a:cubicBezTo>
                    <a:pt x="477" y="1833"/>
                    <a:pt x="917" y="917"/>
                    <a:pt x="13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8"/>
            <p:cNvSpPr/>
            <p:nvPr/>
          </p:nvSpPr>
          <p:spPr>
            <a:xfrm>
              <a:off x="969933" y="3176004"/>
              <a:ext cx="169628" cy="88830"/>
            </a:xfrm>
            <a:custGeom>
              <a:avLst/>
              <a:gdLst/>
              <a:ahLst/>
              <a:cxnLst/>
              <a:rect l="l" t="t" r="r" b="b"/>
              <a:pathLst>
                <a:path w="4583" h="2400" extrusionOk="0">
                  <a:moveTo>
                    <a:pt x="0" y="0"/>
                  </a:moveTo>
                  <a:cubicBezTo>
                    <a:pt x="0" y="917"/>
                    <a:pt x="0" y="1393"/>
                    <a:pt x="477" y="1833"/>
                  </a:cubicBezTo>
                  <a:cubicBezTo>
                    <a:pt x="862" y="2229"/>
                    <a:pt x="1359" y="2400"/>
                    <a:pt x="1874" y="2400"/>
                  </a:cubicBezTo>
                  <a:cubicBezTo>
                    <a:pt x="3173" y="2400"/>
                    <a:pt x="4583" y="1313"/>
                    <a:pt x="4583" y="0"/>
                  </a:cubicBezTo>
                  <a:lnTo>
                    <a:pt x="4583" y="0"/>
                  </a:lnTo>
                  <a:cubicBezTo>
                    <a:pt x="4265" y="1005"/>
                    <a:pt x="3223" y="1762"/>
                    <a:pt x="2145" y="1762"/>
                  </a:cubicBezTo>
                  <a:cubicBezTo>
                    <a:pt x="1728" y="1762"/>
                    <a:pt x="1305" y="1649"/>
                    <a:pt x="917" y="1393"/>
                  </a:cubicBezTo>
                  <a:cubicBezTo>
                    <a:pt x="477" y="917"/>
                    <a:pt x="477" y="47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8"/>
            <p:cNvSpPr/>
            <p:nvPr/>
          </p:nvSpPr>
          <p:spPr>
            <a:xfrm>
              <a:off x="1564224" y="3176004"/>
              <a:ext cx="185914" cy="88830"/>
            </a:xfrm>
            <a:custGeom>
              <a:avLst/>
              <a:gdLst/>
              <a:ahLst/>
              <a:cxnLst/>
              <a:rect l="l" t="t" r="r" b="b"/>
              <a:pathLst>
                <a:path w="5023" h="2400" extrusionOk="0">
                  <a:moveTo>
                    <a:pt x="0" y="0"/>
                  </a:moveTo>
                  <a:cubicBezTo>
                    <a:pt x="440" y="917"/>
                    <a:pt x="440" y="1393"/>
                    <a:pt x="917" y="1833"/>
                  </a:cubicBezTo>
                  <a:cubicBezTo>
                    <a:pt x="1302" y="2229"/>
                    <a:pt x="1800" y="2400"/>
                    <a:pt x="2315" y="2400"/>
                  </a:cubicBezTo>
                  <a:cubicBezTo>
                    <a:pt x="3613" y="2400"/>
                    <a:pt x="5023" y="1313"/>
                    <a:pt x="5023" y="0"/>
                  </a:cubicBezTo>
                  <a:lnTo>
                    <a:pt x="4583" y="0"/>
                  </a:lnTo>
                  <a:cubicBezTo>
                    <a:pt x="4239" y="1005"/>
                    <a:pt x="3190" y="1762"/>
                    <a:pt x="2288" y="1762"/>
                  </a:cubicBezTo>
                  <a:cubicBezTo>
                    <a:pt x="1939" y="1762"/>
                    <a:pt x="1612" y="1649"/>
                    <a:pt x="1357" y="1393"/>
                  </a:cubicBezTo>
                  <a:cubicBezTo>
                    <a:pt x="917" y="917"/>
                    <a:pt x="917" y="477"/>
                    <a:pt x="4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8"/>
            <p:cNvSpPr/>
            <p:nvPr/>
          </p:nvSpPr>
          <p:spPr>
            <a:xfrm>
              <a:off x="1309142" y="3349995"/>
              <a:ext cx="67881" cy="81131"/>
            </a:xfrm>
            <a:custGeom>
              <a:avLst/>
              <a:gdLst/>
              <a:ahLst/>
              <a:cxnLst/>
              <a:rect l="l" t="t" r="r" b="b"/>
              <a:pathLst>
                <a:path w="1834" h="2192" extrusionOk="0">
                  <a:moveTo>
                    <a:pt x="1100" y="1"/>
                  </a:moveTo>
                  <a:cubicBezTo>
                    <a:pt x="926" y="1"/>
                    <a:pt x="697" y="120"/>
                    <a:pt x="477" y="358"/>
                  </a:cubicBezTo>
                  <a:cubicBezTo>
                    <a:pt x="0" y="358"/>
                    <a:pt x="0" y="798"/>
                    <a:pt x="0" y="1275"/>
                  </a:cubicBezTo>
                  <a:lnTo>
                    <a:pt x="0" y="1715"/>
                  </a:lnTo>
                  <a:cubicBezTo>
                    <a:pt x="477" y="2191"/>
                    <a:pt x="917" y="2191"/>
                    <a:pt x="917" y="2191"/>
                  </a:cubicBezTo>
                  <a:cubicBezTo>
                    <a:pt x="1393" y="2191"/>
                    <a:pt x="1833" y="1715"/>
                    <a:pt x="1833" y="1715"/>
                  </a:cubicBezTo>
                  <a:lnTo>
                    <a:pt x="1833" y="798"/>
                  </a:lnTo>
                  <a:cubicBezTo>
                    <a:pt x="1833" y="358"/>
                    <a:pt x="1393" y="358"/>
                    <a:pt x="1393" y="358"/>
                  </a:cubicBezTo>
                  <a:cubicBezTo>
                    <a:pt x="1393" y="120"/>
                    <a:pt x="1274" y="1"/>
                    <a:pt x="1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8"/>
            <p:cNvSpPr/>
            <p:nvPr/>
          </p:nvSpPr>
          <p:spPr>
            <a:xfrm>
              <a:off x="766407" y="3865859"/>
              <a:ext cx="1204942" cy="158191"/>
            </a:xfrm>
            <a:custGeom>
              <a:avLst/>
              <a:gdLst/>
              <a:ahLst/>
              <a:cxnLst/>
              <a:rect l="l" t="t" r="r" b="b"/>
              <a:pathLst>
                <a:path w="32555" h="4274" extrusionOk="0">
                  <a:moveTo>
                    <a:pt x="9344" y="1"/>
                  </a:moveTo>
                  <a:cubicBezTo>
                    <a:pt x="6666" y="1"/>
                    <a:pt x="3202" y="684"/>
                    <a:pt x="0" y="2441"/>
                  </a:cubicBezTo>
                  <a:cubicBezTo>
                    <a:pt x="6416" y="4274"/>
                    <a:pt x="15581" y="4274"/>
                    <a:pt x="15581" y="4274"/>
                  </a:cubicBezTo>
                  <a:cubicBezTo>
                    <a:pt x="32078" y="3834"/>
                    <a:pt x="32554" y="2917"/>
                    <a:pt x="32554" y="2917"/>
                  </a:cubicBezTo>
                  <a:cubicBezTo>
                    <a:pt x="29349" y="994"/>
                    <a:pt x="26358" y="183"/>
                    <a:pt x="23759" y="183"/>
                  </a:cubicBezTo>
                  <a:cubicBezTo>
                    <a:pt x="22642" y="183"/>
                    <a:pt x="21598" y="333"/>
                    <a:pt x="20640" y="608"/>
                  </a:cubicBezTo>
                  <a:lnTo>
                    <a:pt x="11475" y="168"/>
                  </a:lnTo>
                  <a:cubicBezTo>
                    <a:pt x="10850" y="60"/>
                    <a:pt x="10131" y="1"/>
                    <a:pt x="9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8"/>
            <p:cNvSpPr/>
            <p:nvPr/>
          </p:nvSpPr>
          <p:spPr>
            <a:xfrm>
              <a:off x="716183" y="4668526"/>
              <a:ext cx="33977" cy="474944"/>
            </a:xfrm>
            <a:custGeom>
              <a:avLst/>
              <a:gdLst/>
              <a:ahLst/>
              <a:cxnLst/>
              <a:rect l="l" t="t" r="r" b="b"/>
              <a:pathLst>
                <a:path w="918" h="12832" extrusionOk="0">
                  <a:moveTo>
                    <a:pt x="1" y="1"/>
                  </a:moveTo>
                  <a:lnTo>
                    <a:pt x="1" y="10082"/>
                  </a:lnTo>
                  <a:lnTo>
                    <a:pt x="1" y="12832"/>
                  </a:lnTo>
                  <a:lnTo>
                    <a:pt x="917" y="12832"/>
                  </a:lnTo>
                  <a:lnTo>
                    <a:pt x="917" y="10082"/>
                  </a:lnTo>
                  <a:lnTo>
                    <a:pt x="9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8"/>
            <p:cNvSpPr/>
            <p:nvPr/>
          </p:nvSpPr>
          <p:spPr>
            <a:xfrm>
              <a:off x="1971275" y="4668526"/>
              <a:ext cx="33940" cy="474944"/>
            </a:xfrm>
            <a:custGeom>
              <a:avLst/>
              <a:gdLst/>
              <a:ahLst/>
              <a:cxnLst/>
              <a:rect l="l" t="t" r="r" b="b"/>
              <a:pathLst>
                <a:path w="917" h="12832" extrusionOk="0">
                  <a:moveTo>
                    <a:pt x="0" y="1"/>
                  </a:moveTo>
                  <a:lnTo>
                    <a:pt x="0" y="10082"/>
                  </a:lnTo>
                  <a:lnTo>
                    <a:pt x="0" y="12832"/>
                  </a:lnTo>
                  <a:lnTo>
                    <a:pt x="917" y="12832"/>
                  </a:lnTo>
                  <a:lnTo>
                    <a:pt x="917" y="10082"/>
                  </a:lnTo>
                  <a:cubicBezTo>
                    <a:pt x="917" y="7809"/>
                    <a:pt x="917" y="5060"/>
                    <a:pt x="4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58"/>
          <p:cNvGrpSpPr/>
          <p:nvPr/>
        </p:nvGrpSpPr>
        <p:grpSpPr>
          <a:xfrm>
            <a:off x="7259484" y="2740887"/>
            <a:ext cx="664039" cy="663994"/>
            <a:chOff x="714775" y="4094725"/>
            <a:chExt cx="674014" cy="673969"/>
          </a:xfrm>
        </p:grpSpPr>
        <p:sp>
          <p:nvSpPr>
            <p:cNvPr id="1940" name="Google Shape;1940;p58"/>
            <p:cNvSpPr/>
            <p:nvPr/>
          </p:nvSpPr>
          <p:spPr>
            <a:xfrm>
              <a:off x="714775" y="4094725"/>
              <a:ext cx="674014" cy="673969"/>
            </a:xfrm>
            <a:custGeom>
              <a:avLst/>
              <a:gdLst/>
              <a:ahLst/>
              <a:cxnLst/>
              <a:rect l="l" t="t" r="r" b="b"/>
              <a:pathLst>
                <a:path w="14739" h="14738" extrusionOk="0">
                  <a:moveTo>
                    <a:pt x="7365" y="0"/>
                  </a:moveTo>
                  <a:cubicBezTo>
                    <a:pt x="3231" y="0"/>
                    <a:pt x="1" y="3230"/>
                    <a:pt x="1" y="7373"/>
                  </a:cubicBezTo>
                  <a:cubicBezTo>
                    <a:pt x="1" y="11411"/>
                    <a:pt x="3231" y="14738"/>
                    <a:pt x="7365" y="14738"/>
                  </a:cubicBezTo>
                  <a:cubicBezTo>
                    <a:pt x="11403" y="14738"/>
                    <a:pt x="14738" y="11411"/>
                    <a:pt x="14738" y="7373"/>
                  </a:cubicBezTo>
                  <a:cubicBezTo>
                    <a:pt x="14738" y="3230"/>
                    <a:pt x="11403" y="0"/>
                    <a:pt x="73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8"/>
            <p:cNvSpPr/>
            <p:nvPr/>
          </p:nvSpPr>
          <p:spPr>
            <a:xfrm>
              <a:off x="746924" y="4127240"/>
              <a:ext cx="604916" cy="604551"/>
            </a:xfrm>
            <a:custGeom>
              <a:avLst/>
              <a:gdLst/>
              <a:ahLst/>
              <a:cxnLst/>
              <a:rect l="l" t="t" r="r" b="b"/>
              <a:pathLst>
                <a:path w="13228" h="13220" extrusionOk="0">
                  <a:moveTo>
                    <a:pt x="6662" y="0"/>
                  </a:moveTo>
                  <a:cubicBezTo>
                    <a:pt x="3029" y="0"/>
                    <a:pt x="0" y="3028"/>
                    <a:pt x="0" y="6662"/>
                  </a:cubicBezTo>
                  <a:cubicBezTo>
                    <a:pt x="0" y="10296"/>
                    <a:pt x="3029" y="13219"/>
                    <a:pt x="6662" y="13219"/>
                  </a:cubicBezTo>
                  <a:cubicBezTo>
                    <a:pt x="10296" y="13219"/>
                    <a:pt x="13228" y="10296"/>
                    <a:pt x="13228" y="6662"/>
                  </a:cubicBezTo>
                  <a:cubicBezTo>
                    <a:pt x="13228" y="3028"/>
                    <a:pt x="10296" y="0"/>
                    <a:pt x="6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8"/>
            <p:cNvSpPr/>
            <p:nvPr/>
          </p:nvSpPr>
          <p:spPr>
            <a:xfrm>
              <a:off x="1028671" y="4413422"/>
              <a:ext cx="32194" cy="32148"/>
            </a:xfrm>
            <a:custGeom>
              <a:avLst/>
              <a:gdLst/>
              <a:ahLst/>
              <a:cxnLst/>
              <a:rect l="l" t="t" r="r" b="b"/>
              <a:pathLst>
                <a:path w="704" h="703" extrusionOk="0">
                  <a:moveTo>
                    <a:pt x="405" y="0"/>
                  </a:moveTo>
                  <a:cubicBezTo>
                    <a:pt x="203" y="0"/>
                    <a:pt x="1" y="202"/>
                    <a:pt x="1" y="404"/>
                  </a:cubicBezTo>
                  <a:cubicBezTo>
                    <a:pt x="1" y="606"/>
                    <a:pt x="203" y="703"/>
                    <a:pt x="405" y="703"/>
                  </a:cubicBezTo>
                  <a:cubicBezTo>
                    <a:pt x="501" y="703"/>
                    <a:pt x="703" y="606"/>
                    <a:pt x="703" y="404"/>
                  </a:cubicBezTo>
                  <a:cubicBezTo>
                    <a:pt x="703" y="202"/>
                    <a:pt x="501" y="0"/>
                    <a:pt x="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8"/>
            <p:cNvSpPr/>
            <p:nvPr/>
          </p:nvSpPr>
          <p:spPr>
            <a:xfrm>
              <a:off x="779393" y="4422660"/>
              <a:ext cx="32194" cy="32148"/>
            </a:xfrm>
            <a:custGeom>
              <a:avLst/>
              <a:gdLst/>
              <a:ahLst/>
              <a:cxnLst/>
              <a:rect l="l" t="t" r="r" b="b"/>
              <a:pathLst>
                <a:path w="704" h="703" extrusionOk="0">
                  <a:moveTo>
                    <a:pt x="300" y="0"/>
                  </a:moveTo>
                  <a:cubicBezTo>
                    <a:pt x="98" y="0"/>
                    <a:pt x="1" y="97"/>
                    <a:pt x="1" y="299"/>
                  </a:cubicBezTo>
                  <a:cubicBezTo>
                    <a:pt x="1" y="501"/>
                    <a:pt x="98" y="703"/>
                    <a:pt x="300" y="703"/>
                  </a:cubicBezTo>
                  <a:cubicBezTo>
                    <a:pt x="502" y="703"/>
                    <a:pt x="704" y="501"/>
                    <a:pt x="704" y="299"/>
                  </a:cubicBezTo>
                  <a:cubicBezTo>
                    <a:pt x="704" y="97"/>
                    <a:pt x="502" y="0"/>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8"/>
            <p:cNvSpPr/>
            <p:nvPr/>
          </p:nvSpPr>
          <p:spPr>
            <a:xfrm>
              <a:off x="1028671" y="4667091"/>
              <a:ext cx="32194" cy="36996"/>
            </a:xfrm>
            <a:custGeom>
              <a:avLst/>
              <a:gdLst/>
              <a:ahLst/>
              <a:cxnLst/>
              <a:rect l="l" t="t" r="r" b="b"/>
              <a:pathLst>
                <a:path w="704" h="809" extrusionOk="0">
                  <a:moveTo>
                    <a:pt x="405" y="1"/>
                  </a:moveTo>
                  <a:cubicBezTo>
                    <a:pt x="203" y="1"/>
                    <a:pt x="1" y="203"/>
                    <a:pt x="1" y="405"/>
                  </a:cubicBezTo>
                  <a:cubicBezTo>
                    <a:pt x="1" y="607"/>
                    <a:pt x="203" y="808"/>
                    <a:pt x="405" y="808"/>
                  </a:cubicBezTo>
                  <a:cubicBezTo>
                    <a:pt x="501" y="808"/>
                    <a:pt x="703" y="607"/>
                    <a:pt x="703" y="405"/>
                  </a:cubicBezTo>
                  <a:cubicBezTo>
                    <a:pt x="703" y="203"/>
                    <a:pt x="501" y="1"/>
                    <a:pt x="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8"/>
            <p:cNvSpPr/>
            <p:nvPr/>
          </p:nvSpPr>
          <p:spPr>
            <a:xfrm>
              <a:off x="1282385" y="4413422"/>
              <a:ext cx="32560" cy="32148"/>
            </a:xfrm>
            <a:custGeom>
              <a:avLst/>
              <a:gdLst/>
              <a:ahLst/>
              <a:cxnLst/>
              <a:rect l="l" t="t" r="r" b="b"/>
              <a:pathLst>
                <a:path w="712" h="703" extrusionOk="0">
                  <a:moveTo>
                    <a:pt x="307" y="0"/>
                  </a:moveTo>
                  <a:cubicBezTo>
                    <a:pt x="105" y="0"/>
                    <a:pt x="0" y="202"/>
                    <a:pt x="0" y="404"/>
                  </a:cubicBezTo>
                  <a:cubicBezTo>
                    <a:pt x="0" y="606"/>
                    <a:pt x="105" y="703"/>
                    <a:pt x="307" y="703"/>
                  </a:cubicBezTo>
                  <a:cubicBezTo>
                    <a:pt x="509" y="703"/>
                    <a:pt x="711" y="606"/>
                    <a:pt x="711" y="404"/>
                  </a:cubicBezTo>
                  <a:cubicBezTo>
                    <a:pt x="711" y="202"/>
                    <a:pt x="509"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8"/>
            <p:cNvSpPr/>
            <p:nvPr/>
          </p:nvSpPr>
          <p:spPr>
            <a:xfrm>
              <a:off x="1028671" y="4168580"/>
              <a:ext cx="32194" cy="32560"/>
            </a:xfrm>
            <a:custGeom>
              <a:avLst/>
              <a:gdLst/>
              <a:ahLst/>
              <a:cxnLst/>
              <a:rect l="l" t="t" r="r" b="b"/>
              <a:pathLst>
                <a:path w="704" h="712" extrusionOk="0">
                  <a:moveTo>
                    <a:pt x="405" y="0"/>
                  </a:moveTo>
                  <a:cubicBezTo>
                    <a:pt x="203" y="0"/>
                    <a:pt x="1" y="202"/>
                    <a:pt x="1" y="404"/>
                  </a:cubicBezTo>
                  <a:cubicBezTo>
                    <a:pt x="1" y="606"/>
                    <a:pt x="203" y="711"/>
                    <a:pt x="405" y="711"/>
                  </a:cubicBezTo>
                  <a:cubicBezTo>
                    <a:pt x="501" y="711"/>
                    <a:pt x="703" y="606"/>
                    <a:pt x="703" y="404"/>
                  </a:cubicBezTo>
                  <a:cubicBezTo>
                    <a:pt x="703" y="202"/>
                    <a:pt x="501" y="0"/>
                    <a:pt x="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8"/>
            <p:cNvSpPr/>
            <p:nvPr/>
          </p:nvSpPr>
          <p:spPr>
            <a:xfrm>
              <a:off x="945578" y="4432995"/>
              <a:ext cx="96810" cy="123380"/>
            </a:xfrm>
            <a:custGeom>
              <a:avLst/>
              <a:gdLst/>
              <a:ahLst/>
              <a:cxnLst/>
              <a:rect l="l" t="t" r="r" b="b"/>
              <a:pathLst>
                <a:path w="2117" h="2698" extrusionOk="0">
                  <a:moveTo>
                    <a:pt x="2068" y="0"/>
                  </a:moveTo>
                  <a:cubicBezTo>
                    <a:pt x="2044" y="0"/>
                    <a:pt x="2020" y="24"/>
                    <a:pt x="2020" y="73"/>
                  </a:cubicBezTo>
                  <a:cubicBezTo>
                    <a:pt x="1616" y="477"/>
                    <a:pt x="1309" y="880"/>
                    <a:pt x="1010" y="1284"/>
                  </a:cubicBezTo>
                  <a:cubicBezTo>
                    <a:pt x="606" y="1688"/>
                    <a:pt x="300" y="2092"/>
                    <a:pt x="1" y="2600"/>
                  </a:cubicBezTo>
                  <a:lnTo>
                    <a:pt x="1" y="2697"/>
                  </a:lnTo>
                  <a:cubicBezTo>
                    <a:pt x="98" y="2697"/>
                    <a:pt x="98" y="2697"/>
                    <a:pt x="98" y="2600"/>
                  </a:cubicBezTo>
                  <a:cubicBezTo>
                    <a:pt x="501" y="2294"/>
                    <a:pt x="808" y="1793"/>
                    <a:pt x="1212" y="1389"/>
                  </a:cubicBezTo>
                  <a:lnTo>
                    <a:pt x="2117" y="178"/>
                  </a:lnTo>
                  <a:lnTo>
                    <a:pt x="2117" y="73"/>
                  </a:lnTo>
                  <a:cubicBezTo>
                    <a:pt x="2117" y="24"/>
                    <a:pt x="2092" y="0"/>
                    <a:pt x="2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8"/>
            <p:cNvSpPr/>
            <p:nvPr/>
          </p:nvSpPr>
          <p:spPr>
            <a:xfrm>
              <a:off x="1037908" y="4330330"/>
              <a:ext cx="13719" cy="87573"/>
            </a:xfrm>
            <a:custGeom>
              <a:avLst/>
              <a:gdLst/>
              <a:ahLst/>
              <a:cxnLst/>
              <a:rect l="l" t="t" r="r" b="b"/>
              <a:pathLst>
                <a:path w="300" h="1915" extrusionOk="0">
                  <a:moveTo>
                    <a:pt x="98" y="0"/>
                  </a:moveTo>
                  <a:cubicBezTo>
                    <a:pt x="1" y="299"/>
                    <a:pt x="1" y="606"/>
                    <a:pt x="1" y="905"/>
                  </a:cubicBezTo>
                  <a:cubicBezTo>
                    <a:pt x="1" y="1212"/>
                    <a:pt x="1" y="1510"/>
                    <a:pt x="98" y="1817"/>
                  </a:cubicBezTo>
                  <a:lnTo>
                    <a:pt x="98" y="1914"/>
                  </a:lnTo>
                  <a:cubicBezTo>
                    <a:pt x="203" y="1914"/>
                    <a:pt x="203" y="1914"/>
                    <a:pt x="203" y="1817"/>
                  </a:cubicBezTo>
                  <a:cubicBezTo>
                    <a:pt x="299" y="1510"/>
                    <a:pt x="299" y="1212"/>
                    <a:pt x="299" y="905"/>
                  </a:cubicBezTo>
                  <a:cubicBezTo>
                    <a:pt x="299" y="606"/>
                    <a:pt x="299" y="299"/>
                    <a:pt x="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8"/>
            <p:cNvSpPr/>
            <p:nvPr/>
          </p:nvSpPr>
          <p:spPr>
            <a:xfrm>
              <a:off x="908673" y="4636085"/>
              <a:ext cx="22911" cy="35852"/>
            </a:xfrm>
            <a:custGeom>
              <a:avLst/>
              <a:gdLst/>
              <a:ahLst/>
              <a:cxnLst/>
              <a:rect l="l" t="t" r="r" b="b"/>
              <a:pathLst>
                <a:path w="501" h="784" extrusionOk="0">
                  <a:moveTo>
                    <a:pt x="391" y="1"/>
                  </a:moveTo>
                  <a:cubicBezTo>
                    <a:pt x="378" y="1"/>
                    <a:pt x="352" y="25"/>
                    <a:pt x="299" y="73"/>
                  </a:cubicBezTo>
                  <a:cubicBezTo>
                    <a:pt x="202" y="73"/>
                    <a:pt x="202" y="275"/>
                    <a:pt x="97" y="380"/>
                  </a:cubicBezTo>
                  <a:cubicBezTo>
                    <a:pt x="97" y="477"/>
                    <a:pt x="0" y="582"/>
                    <a:pt x="0" y="679"/>
                  </a:cubicBezTo>
                  <a:lnTo>
                    <a:pt x="0" y="784"/>
                  </a:lnTo>
                  <a:lnTo>
                    <a:pt x="97" y="784"/>
                  </a:lnTo>
                  <a:cubicBezTo>
                    <a:pt x="202" y="679"/>
                    <a:pt x="202" y="582"/>
                    <a:pt x="299" y="477"/>
                  </a:cubicBezTo>
                  <a:cubicBezTo>
                    <a:pt x="404" y="380"/>
                    <a:pt x="404" y="275"/>
                    <a:pt x="501" y="73"/>
                  </a:cubicBezTo>
                  <a:lnTo>
                    <a:pt x="404" y="73"/>
                  </a:lnTo>
                  <a:cubicBezTo>
                    <a:pt x="404" y="25"/>
                    <a:pt x="404" y="1"/>
                    <a:pt x="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8"/>
            <p:cNvSpPr/>
            <p:nvPr/>
          </p:nvSpPr>
          <p:spPr>
            <a:xfrm>
              <a:off x="807105" y="4547093"/>
              <a:ext cx="36996" cy="27758"/>
            </a:xfrm>
            <a:custGeom>
              <a:avLst/>
              <a:gdLst/>
              <a:ahLst/>
              <a:cxnLst/>
              <a:rect l="l" t="t" r="r" b="b"/>
              <a:pathLst>
                <a:path w="809" h="607" extrusionOk="0">
                  <a:moveTo>
                    <a:pt x="703" y="0"/>
                  </a:moveTo>
                  <a:cubicBezTo>
                    <a:pt x="606" y="105"/>
                    <a:pt x="501" y="202"/>
                    <a:pt x="299" y="202"/>
                  </a:cubicBezTo>
                  <a:lnTo>
                    <a:pt x="1" y="509"/>
                  </a:lnTo>
                  <a:cubicBezTo>
                    <a:pt x="1" y="606"/>
                    <a:pt x="98" y="606"/>
                    <a:pt x="98" y="606"/>
                  </a:cubicBezTo>
                  <a:cubicBezTo>
                    <a:pt x="202" y="606"/>
                    <a:pt x="404" y="509"/>
                    <a:pt x="501" y="404"/>
                  </a:cubicBezTo>
                  <a:cubicBezTo>
                    <a:pt x="606" y="307"/>
                    <a:pt x="703" y="307"/>
                    <a:pt x="808" y="202"/>
                  </a:cubicBezTo>
                  <a:lnTo>
                    <a:pt x="808" y="105"/>
                  </a:lnTo>
                  <a:lnTo>
                    <a:pt x="7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8"/>
            <p:cNvSpPr/>
            <p:nvPr/>
          </p:nvSpPr>
          <p:spPr>
            <a:xfrm>
              <a:off x="1157951" y="4634988"/>
              <a:ext cx="22911" cy="36950"/>
            </a:xfrm>
            <a:custGeom>
              <a:avLst/>
              <a:gdLst/>
              <a:ahLst/>
              <a:cxnLst/>
              <a:rect l="l" t="t" r="r" b="b"/>
              <a:pathLst>
                <a:path w="501" h="808" extrusionOk="0">
                  <a:moveTo>
                    <a:pt x="97" y="0"/>
                  </a:moveTo>
                  <a:cubicBezTo>
                    <a:pt x="0" y="0"/>
                    <a:pt x="0" y="97"/>
                    <a:pt x="0" y="97"/>
                  </a:cubicBezTo>
                  <a:cubicBezTo>
                    <a:pt x="0" y="299"/>
                    <a:pt x="97" y="404"/>
                    <a:pt x="97" y="501"/>
                  </a:cubicBezTo>
                  <a:lnTo>
                    <a:pt x="404" y="808"/>
                  </a:lnTo>
                  <a:cubicBezTo>
                    <a:pt x="501" y="808"/>
                    <a:pt x="501" y="808"/>
                    <a:pt x="501" y="703"/>
                  </a:cubicBezTo>
                  <a:cubicBezTo>
                    <a:pt x="501" y="606"/>
                    <a:pt x="404" y="501"/>
                    <a:pt x="404" y="404"/>
                  </a:cubicBezTo>
                  <a:cubicBezTo>
                    <a:pt x="299" y="299"/>
                    <a:pt x="202" y="97"/>
                    <a:pt x="97" y="97"/>
                  </a:cubicBezTo>
                  <a:lnTo>
                    <a:pt x="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8"/>
            <p:cNvSpPr/>
            <p:nvPr/>
          </p:nvSpPr>
          <p:spPr>
            <a:xfrm>
              <a:off x="1241044" y="4547093"/>
              <a:ext cx="41386" cy="27758"/>
            </a:xfrm>
            <a:custGeom>
              <a:avLst/>
              <a:gdLst/>
              <a:ahLst/>
              <a:cxnLst/>
              <a:rect l="l" t="t" r="r" b="b"/>
              <a:pathLst>
                <a:path w="905" h="607" extrusionOk="0">
                  <a:moveTo>
                    <a:pt x="202" y="0"/>
                  </a:moveTo>
                  <a:cubicBezTo>
                    <a:pt x="97" y="0"/>
                    <a:pt x="97" y="0"/>
                    <a:pt x="97" y="105"/>
                  </a:cubicBezTo>
                  <a:cubicBezTo>
                    <a:pt x="97" y="105"/>
                    <a:pt x="0" y="105"/>
                    <a:pt x="97" y="202"/>
                  </a:cubicBezTo>
                  <a:cubicBezTo>
                    <a:pt x="202" y="307"/>
                    <a:pt x="299" y="307"/>
                    <a:pt x="404" y="404"/>
                  </a:cubicBezTo>
                  <a:cubicBezTo>
                    <a:pt x="501" y="509"/>
                    <a:pt x="606" y="606"/>
                    <a:pt x="808" y="606"/>
                  </a:cubicBezTo>
                  <a:cubicBezTo>
                    <a:pt x="808" y="606"/>
                    <a:pt x="904" y="509"/>
                    <a:pt x="808" y="509"/>
                  </a:cubicBezTo>
                  <a:lnTo>
                    <a:pt x="501" y="202"/>
                  </a:lnTo>
                  <a:cubicBezTo>
                    <a:pt x="404" y="202"/>
                    <a:pt x="299" y="105"/>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8"/>
            <p:cNvSpPr/>
            <p:nvPr/>
          </p:nvSpPr>
          <p:spPr>
            <a:xfrm>
              <a:off x="908673" y="4201095"/>
              <a:ext cx="22911" cy="32148"/>
            </a:xfrm>
            <a:custGeom>
              <a:avLst/>
              <a:gdLst/>
              <a:ahLst/>
              <a:cxnLst/>
              <a:rect l="l" t="t" r="r" b="b"/>
              <a:pathLst>
                <a:path w="501" h="703" extrusionOk="0">
                  <a:moveTo>
                    <a:pt x="0" y="0"/>
                  </a:moveTo>
                  <a:lnTo>
                    <a:pt x="0" y="97"/>
                  </a:lnTo>
                  <a:cubicBezTo>
                    <a:pt x="0" y="202"/>
                    <a:pt x="97" y="299"/>
                    <a:pt x="97" y="404"/>
                  </a:cubicBezTo>
                  <a:cubicBezTo>
                    <a:pt x="202" y="501"/>
                    <a:pt x="202" y="606"/>
                    <a:pt x="299" y="703"/>
                  </a:cubicBezTo>
                  <a:lnTo>
                    <a:pt x="404" y="703"/>
                  </a:lnTo>
                  <a:cubicBezTo>
                    <a:pt x="404" y="703"/>
                    <a:pt x="501" y="703"/>
                    <a:pt x="501" y="606"/>
                  </a:cubicBezTo>
                  <a:cubicBezTo>
                    <a:pt x="404" y="501"/>
                    <a:pt x="404" y="404"/>
                    <a:pt x="299" y="299"/>
                  </a:cubicBezTo>
                  <a:cubicBezTo>
                    <a:pt x="202" y="202"/>
                    <a:pt x="202" y="97"/>
                    <a:pt x="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8"/>
            <p:cNvSpPr/>
            <p:nvPr/>
          </p:nvSpPr>
          <p:spPr>
            <a:xfrm>
              <a:off x="807105" y="4297815"/>
              <a:ext cx="36996" cy="23322"/>
            </a:xfrm>
            <a:custGeom>
              <a:avLst/>
              <a:gdLst/>
              <a:ahLst/>
              <a:cxnLst/>
              <a:rect l="l" t="t" r="r" b="b"/>
              <a:pathLst>
                <a:path w="809" h="510" extrusionOk="0">
                  <a:moveTo>
                    <a:pt x="1" y="1"/>
                  </a:moveTo>
                  <a:lnTo>
                    <a:pt x="1" y="106"/>
                  </a:lnTo>
                  <a:lnTo>
                    <a:pt x="299" y="405"/>
                  </a:lnTo>
                  <a:cubicBezTo>
                    <a:pt x="501" y="405"/>
                    <a:pt x="606" y="509"/>
                    <a:pt x="703" y="509"/>
                  </a:cubicBezTo>
                  <a:lnTo>
                    <a:pt x="808" y="509"/>
                  </a:lnTo>
                  <a:lnTo>
                    <a:pt x="808" y="405"/>
                  </a:lnTo>
                  <a:cubicBezTo>
                    <a:pt x="703" y="308"/>
                    <a:pt x="606" y="203"/>
                    <a:pt x="501" y="203"/>
                  </a:cubicBezTo>
                  <a:cubicBezTo>
                    <a:pt x="404" y="106"/>
                    <a:pt x="202" y="1"/>
                    <a:pt x="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8"/>
            <p:cNvSpPr/>
            <p:nvPr/>
          </p:nvSpPr>
          <p:spPr>
            <a:xfrm>
              <a:off x="1157951" y="4201095"/>
              <a:ext cx="22911" cy="34297"/>
            </a:xfrm>
            <a:custGeom>
              <a:avLst/>
              <a:gdLst/>
              <a:ahLst/>
              <a:cxnLst/>
              <a:rect l="l" t="t" r="r" b="b"/>
              <a:pathLst>
                <a:path w="501" h="750" extrusionOk="0">
                  <a:moveTo>
                    <a:pt x="404" y="0"/>
                  </a:moveTo>
                  <a:lnTo>
                    <a:pt x="97" y="299"/>
                  </a:lnTo>
                  <a:cubicBezTo>
                    <a:pt x="97" y="404"/>
                    <a:pt x="0" y="501"/>
                    <a:pt x="0" y="606"/>
                  </a:cubicBezTo>
                  <a:lnTo>
                    <a:pt x="0" y="703"/>
                  </a:lnTo>
                  <a:cubicBezTo>
                    <a:pt x="0" y="703"/>
                    <a:pt x="43" y="749"/>
                    <a:pt x="72" y="749"/>
                  </a:cubicBezTo>
                  <a:cubicBezTo>
                    <a:pt x="86" y="749"/>
                    <a:pt x="97" y="738"/>
                    <a:pt x="97" y="703"/>
                  </a:cubicBezTo>
                  <a:lnTo>
                    <a:pt x="404" y="404"/>
                  </a:lnTo>
                  <a:cubicBezTo>
                    <a:pt x="404" y="299"/>
                    <a:pt x="501" y="202"/>
                    <a:pt x="501" y="97"/>
                  </a:cubicBezTo>
                  <a:lnTo>
                    <a:pt x="5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8"/>
            <p:cNvSpPr/>
            <p:nvPr/>
          </p:nvSpPr>
          <p:spPr>
            <a:xfrm>
              <a:off x="1245434" y="4297815"/>
              <a:ext cx="32560" cy="23322"/>
            </a:xfrm>
            <a:custGeom>
              <a:avLst/>
              <a:gdLst/>
              <a:ahLst/>
              <a:cxnLst/>
              <a:rect l="l" t="t" r="r" b="b"/>
              <a:pathLst>
                <a:path w="712" h="510" extrusionOk="0">
                  <a:moveTo>
                    <a:pt x="712" y="1"/>
                  </a:moveTo>
                  <a:cubicBezTo>
                    <a:pt x="510" y="1"/>
                    <a:pt x="405" y="106"/>
                    <a:pt x="308" y="203"/>
                  </a:cubicBezTo>
                  <a:cubicBezTo>
                    <a:pt x="203" y="203"/>
                    <a:pt x="106" y="308"/>
                    <a:pt x="1" y="405"/>
                  </a:cubicBezTo>
                  <a:lnTo>
                    <a:pt x="1" y="509"/>
                  </a:lnTo>
                  <a:lnTo>
                    <a:pt x="106" y="509"/>
                  </a:lnTo>
                  <a:cubicBezTo>
                    <a:pt x="203" y="509"/>
                    <a:pt x="308" y="405"/>
                    <a:pt x="405" y="405"/>
                  </a:cubicBezTo>
                  <a:lnTo>
                    <a:pt x="712" y="106"/>
                  </a:lnTo>
                  <a:lnTo>
                    <a:pt x="7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7" name="Google Shape;1957;p58"/>
          <p:cNvGrpSpPr/>
          <p:nvPr/>
        </p:nvGrpSpPr>
        <p:grpSpPr>
          <a:xfrm>
            <a:off x="1144750" y="339536"/>
            <a:ext cx="1414559" cy="664007"/>
            <a:chOff x="6786536" y="767231"/>
            <a:chExt cx="1879064" cy="882050"/>
          </a:xfrm>
        </p:grpSpPr>
        <p:sp>
          <p:nvSpPr>
            <p:cNvPr id="1958" name="Google Shape;1958;p58"/>
            <p:cNvSpPr/>
            <p:nvPr/>
          </p:nvSpPr>
          <p:spPr>
            <a:xfrm>
              <a:off x="6786536" y="767231"/>
              <a:ext cx="1879064" cy="882050"/>
            </a:xfrm>
            <a:custGeom>
              <a:avLst/>
              <a:gdLst/>
              <a:ahLst/>
              <a:cxnLst/>
              <a:rect l="l" t="t" r="r" b="b"/>
              <a:pathLst>
                <a:path w="105196" h="49380" extrusionOk="0">
                  <a:moveTo>
                    <a:pt x="33570" y="0"/>
                  </a:moveTo>
                  <a:cubicBezTo>
                    <a:pt x="31682" y="0"/>
                    <a:pt x="29593" y="406"/>
                    <a:pt x="27349" y="1359"/>
                  </a:cubicBezTo>
                  <a:cubicBezTo>
                    <a:pt x="17039" y="5948"/>
                    <a:pt x="18171" y="15525"/>
                    <a:pt x="18171" y="15525"/>
                  </a:cubicBezTo>
                  <a:cubicBezTo>
                    <a:pt x="18171" y="15525"/>
                    <a:pt x="15326" y="12452"/>
                    <a:pt x="12284" y="12452"/>
                  </a:cubicBezTo>
                  <a:cubicBezTo>
                    <a:pt x="11310" y="12452"/>
                    <a:pt x="10317" y="12766"/>
                    <a:pt x="9390" y="13597"/>
                  </a:cubicBezTo>
                  <a:cubicBezTo>
                    <a:pt x="5565" y="17422"/>
                    <a:pt x="8625" y="23174"/>
                    <a:pt x="8625" y="23174"/>
                  </a:cubicBezTo>
                  <a:cubicBezTo>
                    <a:pt x="8218" y="23111"/>
                    <a:pt x="7820" y="23082"/>
                    <a:pt x="7432" y="23082"/>
                  </a:cubicBezTo>
                  <a:cubicBezTo>
                    <a:pt x="3055" y="23082"/>
                    <a:pt x="0" y="26820"/>
                    <a:pt x="2108" y="29293"/>
                  </a:cubicBezTo>
                  <a:cubicBezTo>
                    <a:pt x="3065" y="30432"/>
                    <a:pt x="4679" y="30719"/>
                    <a:pt x="6062" y="30719"/>
                  </a:cubicBezTo>
                  <a:cubicBezTo>
                    <a:pt x="7462" y="30719"/>
                    <a:pt x="8625" y="30425"/>
                    <a:pt x="8625" y="30425"/>
                  </a:cubicBezTo>
                  <a:lnTo>
                    <a:pt x="8625" y="30425"/>
                  </a:lnTo>
                  <a:cubicBezTo>
                    <a:pt x="8625" y="30425"/>
                    <a:pt x="6330" y="34249"/>
                    <a:pt x="10919" y="36544"/>
                  </a:cubicBezTo>
                  <a:cubicBezTo>
                    <a:pt x="12322" y="37367"/>
                    <a:pt x="13616" y="37652"/>
                    <a:pt x="14736" y="37652"/>
                  </a:cubicBezTo>
                  <a:cubicBezTo>
                    <a:pt x="17283" y="37652"/>
                    <a:pt x="18936" y="36177"/>
                    <a:pt x="18936" y="36177"/>
                  </a:cubicBezTo>
                  <a:cubicBezTo>
                    <a:pt x="19700" y="41133"/>
                    <a:pt x="24688" y="48415"/>
                    <a:pt x="34631" y="48415"/>
                  </a:cubicBezTo>
                  <a:cubicBezTo>
                    <a:pt x="44575" y="48415"/>
                    <a:pt x="49531" y="38471"/>
                    <a:pt x="49531" y="38471"/>
                  </a:cubicBezTo>
                  <a:cubicBezTo>
                    <a:pt x="49531" y="38471"/>
                    <a:pt x="50296" y="43061"/>
                    <a:pt x="54518" y="44193"/>
                  </a:cubicBezTo>
                  <a:cubicBezTo>
                    <a:pt x="54979" y="44270"/>
                    <a:pt x="55417" y="44304"/>
                    <a:pt x="55831" y="44304"/>
                  </a:cubicBezTo>
                  <a:cubicBezTo>
                    <a:pt x="59545" y="44304"/>
                    <a:pt x="61402" y="41531"/>
                    <a:pt x="61402" y="41531"/>
                  </a:cubicBezTo>
                  <a:cubicBezTo>
                    <a:pt x="62399" y="45894"/>
                    <a:pt x="68753" y="49380"/>
                    <a:pt x="74435" y="49380"/>
                  </a:cubicBezTo>
                  <a:cubicBezTo>
                    <a:pt x="75207" y="49380"/>
                    <a:pt x="75968" y="49315"/>
                    <a:pt x="76700" y="49180"/>
                  </a:cubicBezTo>
                  <a:cubicBezTo>
                    <a:pt x="82819" y="47650"/>
                    <a:pt x="83584" y="39236"/>
                    <a:pt x="83584" y="39236"/>
                  </a:cubicBezTo>
                  <a:cubicBezTo>
                    <a:pt x="83584" y="39236"/>
                    <a:pt x="87409" y="41898"/>
                    <a:pt x="93528" y="41898"/>
                  </a:cubicBezTo>
                  <a:cubicBezTo>
                    <a:pt x="93709" y="41910"/>
                    <a:pt x="93884" y="41916"/>
                    <a:pt x="94054" y="41916"/>
                  </a:cubicBezTo>
                  <a:cubicBezTo>
                    <a:pt x="99602" y="41916"/>
                    <a:pt x="98882" y="35779"/>
                    <a:pt x="98882" y="35779"/>
                  </a:cubicBezTo>
                  <a:lnTo>
                    <a:pt x="98882" y="35779"/>
                  </a:lnTo>
                  <a:cubicBezTo>
                    <a:pt x="99031" y="35805"/>
                    <a:pt x="99188" y="35818"/>
                    <a:pt x="99351" y="35818"/>
                  </a:cubicBezTo>
                  <a:cubicBezTo>
                    <a:pt x="101692" y="35818"/>
                    <a:pt x="105196" y="33163"/>
                    <a:pt x="102707" y="28528"/>
                  </a:cubicBezTo>
                  <a:cubicBezTo>
                    <a:pt x="101498" y="26288"/>
                    <a:pt x="99832" y="25671"/>
                    <a:pt x="98364" y="25671"/>
                  </a:cubicBezTo>
                  <a:cubicBezTo>
                    <a:pt x="96562" y="25671"/>
                    <a:pt x="95058" y="26600"/>
                    <a:pt x="95058" y="26600"/>
                  </a:cubicBezTo>
                  <a:cubicBezTo>
                    <a:pt x="93910" y="23541"/>
                    <a:pt x="91807" y="22776"/>
                    <a:pt x="89990" y="22776"/>
                  </a:cubicBezTo>
                  <a:cubicBezTo>
                    <a:pt x="88174" y="22776"/>
                    <a:pt x="86644" y="23541"/>
                    <a:pt x="86644" y="23541"/>
                  </a:cubicBezTo>
                  <a:cubicBezTo>
                    <a:pt x="85300" y="19742"/>
                    <a:pt x="82382" y="18955"/>
                    <a:pt x="80195" y="18955"/>
                  </a:cubicBezTo>
                  <a:cubicBezTo>
                    <a:pt x="78647" y="18955"/>
                    <a:pt x="77465" y="19349"/>
                    <a:pt x="77465" y="19349"/>
                  </a:cubicBezTo>
                  <a:cubicBezTo>
                    <a:pt x="77465" y="19349"/>
                    <a:pt x="80127" y="10537"/>
                    <a:pt x="69418" y="7111"/>
                  </a:cubicBezTo>
                  <a:cubicBezTo>
                    <a:pt x="67444" y="6473"/>
                    <a:pt x="65692" y="6214"/>
                    <a:pt x="64146" y="6214"/>
                  </a:cubicBezTo>
                  <a:cubicBezTo>
                    <a:pt x="57307" y="6214"/>
                    <a:pt x="54518" y="11302"/>
                    <a:pt x="54518" y="11302"/>
                  </a:cubicBezTo>
                  <a:cubicBezTo>
                    <a:pt x="53309" y="8211"/>
                    <a:pt x="51100" y="7359"/>
                    <a:pt x="49034" y="7359"/>
                  </a:cubicBezTo>
                  <a:cubicBezTo>
                    <a:pt x="46498" y="7359"/>
                    <a:pt x="44177" y="8641"/>
                    <a:pt x="44177" y="8641"/>
                  </a:cubicBezTo>
                  <a:cubicBezTo>
                    <a:pt x="44177" y="4779"/>
                    <a:pt x="40049" y="0"/>
                    <a:pt x="33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8"/>
            <p:cNvSpPr/>
            <p:nvPr/>
          </p:nvSpPr>
          <p:spPr>
            <a:xfrm>
              <a:off x="6786536" y="989637"/>
              <a:ext cx="1872919" cy="659644"/>
            </a:xfrm>
            <a:custGeom>
              <a:avLst/>
              <a:gdLst/>
              <a:ahLst/>
              <a:cxnLst/>
              <a:rect l="l" t="t" r="r" b="b"/>
              <a:pathLst>
                <a:path w="104852" h="36929" extrusionOk="0">
                  <a:moveTo>
                    <a:pt x="12284" y="1"/>
                  </a:moveTo>
                  <a:cubicBezTo>
                    <a:pt x="11310" y="1"/>
                    <a:pt x="10317" y="315"/>
                    <a:pt x="9390" y="1146"/>
                  </a:cubicBezTo>
                  <a:cubicBezTo>
                    <a:pt x="5565" y="4971"/>
                    <a:pt x="8625" y="10723"/>
                    <a:pt x="8625" y="10723"/>
                  </a:cubicBezTo>
                  <a:cubicBezTo>
                    <a:pt x="8218" y="10660"/>
                    <a:pt x="7820" y="10631"/>
                    <a:pt x="7432" y="10631"/>
                  </a:cubicBezTo>
                  <a:cubicBezTo>
                    <a:pt x="3055" y="10631"/>
                    <a:pt x="0" y="14369"/>
                    <a:pt x="2108" y="16842"/>
                  </a:cubicBezTo>
                  <a:cubicBezTo>
                    <a:pt x="3065" y="17981"/>
                    <a:pt x="4679" y="18268"/>
                    <a:pt x="6062" y="18268"/>
                  </a:cubicBezTo>
                  <a:cubicBezTo>
                    <a:pt x="7462" y="18268"/>
                    <a:pt x="8625" y="17974"/>
                    <a:pt x="8625" y="17974"/>
                  </a:cubicBezTo>
                  <a:lnTo>
                    <a:pt x="8625" y="17974"/>
                  </a:lnTo>
                  <a:cubicBezTo>
                    <a:pt x="8625" y="17974"/>
                    <a:pt x="6330" y="21798"/>
                    <a:pt x="10919" y="24093"/>
                  </a:cubicBezTo>
                  <a:cubicBezTo>
                    <a:pt x="12322" y="24916"/>
                    <a:pt x="13616" y="25201"/>
                    <a:pt x="14736" y="25201"/>
                  </a:cubicBezTo>
                  <a:cubicBezTo>
                    <a:pt x="17283" y="25201"/>
                    <a:pt x="18936" y="23726"/>
                    <a:pt x="18936" y="23726"/>
                  </a:cubicBezTo>
                  <a:cubicBezTo>
                    <a:pt x="19700" y="28682"/>
                    <a:pt x="24688" y="35964"/>
                    <a:pt x="34631" y="35964"/>
                  </a:cubicBezTo>
                  <a:cubicBezTo>
                    <a:pt x="44575" y="35964"/>
                    <a:pt x="49531" y="26020"/>
                    <a:pt x="49531" y="26020"/>
                  </a:cubicBezTo>
                  <a:cubicBezTo>
                    <a:pt x="49531" y="26020"/>
                    <a:pt x="50296" y="30610"/>
                    <a:pt x="54518" y="31742"/>
                  </a:cubicBezTo>
                  <a:cubicBezTo>
                    <a:pt x="54979" y="31819"/>
                    <a:pt x="55417" y="31853"/>
                    <a:pt x="55831" y="31853"/>
                  </a:cubicBezTo>
                  <a:cubicBezTo>
                    <a:pt x="59545" y="31853"/>
                    <a:pt x="61402" y="29080"/>
                    <a:pt x="61402" y="29080"/>
                  </a:cubicBezTo>
                  <a:cubicBezTo>
                    <a:pt x="62399" y="33443"/>
                    <a:pt x="68753" y="36929"/>
                    <a:pt x="74435" y="36929"/>
                  </a:cubicBezTo>
                  <a:cubicBezTo>
                    <a:pt x="75207" y="36929"/>
                    <a:pt x="75968" y="36864"/>
                    <a:pt x="76700" y="36729"/>
                  </a:cubicBezTo>
                  <a:cubicBezTo>
                    <a:pt x="82819" y="35199"/>
                    <a:pt x="83584" y="26785"/>
                    <a:pt x="83584" y="26785"/>
                  </a:cubicBezTo>
                  <a:cubicBezTo>
                    <a:pt x="83584" y="26785"/>
                    <a:pt x="87409" y="29447"/>
                    <a:pt x="93528" y="29447"/>
                  </a:cubicBezTo>
                  <a:cubicBezTo>
                    <a:pt x="93709" y="29459"/>
                    <a:pt x="93884" y="29465"/>
                    <a:pt x="94054" y="29465"/>
                  </a:cubicBezTo>
                  <a:cubicBezTo>
                    <a:pt x="99602" y="29465"/>
                    <a:pt x="98882" y="23328"/>
                    <a:pt x="98882" y="23328"/>
                  </a:cubicBezTo>
                  <a:lnTo>
                    <a:pt x="98882" y="23328"/>
                  </a:lnTo>
                  <a:cubicBezTo>
                    <a:pt x="99032" y="23354"/>
                    <a:pt x="99188" y="23367"/>
                    <a:pt x="99348" y="23367"/>
                  </a:cubicBezTo>
                  <a:cubicBezTo>
                    <a:pt x="101649" y="23367"/>
                    <a:pt x="104852" y="20734"/>
                    <a:pt x="102707" y="16444"/>
                  </a:cubicBezTo>
                  <a:cubicBezTo>
                    <a:pt x="101258" y="15764"/>
                    <a:pt x="99925" y="15500"/>
                    <a:pt x="98727" y="15500"/>
                  </a:cubicBezTo>
                  <a:cubicBezTo>
                    <a:pt x="94534" y="15500"/>
                    <a:pt x="91998" y="18739"/>
                    <a:pt x="91998" y="18739"/>
                  </a:cubicBezTo>
                  <a:cubicBezTo>
                    <a:pt x="91998" y="18739"/>
                    <a:pt x="91600" y="16842"/>
                    <a:pt x="88541" y="16077"/>
                  </a:cubicBezTo>
                  <a:cubicBezTo>
                    <a:pt x="88160" y="15968"/>
                    <a:pt x="87788" y="15921"/>
                    <a:pt x="87428" y="15921"/>
                  </a:cubicBezTo>
                  <a:cubicBezTo>
                    <a:pt x="85270" y="15921"/>
                    <a:pt x="83584" y="17607"/>
                    <a:pt x="83584" y="17607"/>
                  </a:cubicBezTo>
                  <a:cubicBezTo>
                    <a:pt x="83584" y="17607"/>
                    <a:pt x="81425" y="13606"/>
                    <a:pt x="78776" y="13606"/>
                  </a:cubicBezTo>
                  <a:cubicBezTo>
                    <a:pt x="78467" y="13606"/>
                    <a:pt x="78152" y="13661"/>
                    <a:pt x="77832" y="13782"/>
                  </a:cubicBezTo>
                  <a:cubicBezTo>
                    <a:pt x="74773" y="14547"/>
                    <a:pt x="72876" y="16077"/>
                    <a:pt x="72876" y="16077"/>
                  </a:cubicBezTo>
                  <a:cubicBezTo>
                    <a:pt x="72876" y="16077"/>
                    <a:pt x="73641" y="7663"/>
                    <a:pt x="67124" y="4971"/>
                  </a:cubicBezTo>
                  <a:cubicBezTo>
                    <a:pt x="65751" y="4407"/>
                    <a:pt x="64411" y="4185"/>
                    <a:pt x="63151" y="4185"/>
                  </a:cubicBezTo>
                  <a:cubicBezTo>
                    <a:pt x="58460" y="4185"/>
                    <a:pt x="54885" y="7265"/>
                    <a:pt x="54885" y="7265"/>
                  </a:cubicBezTo>
                  <a:cubicBezTo>
                    <a:pt x="53317" y="4245"/>
                    <a:pt x="51669" y="3212"/>
                    <a:pt x="50149" y="3212"/>
                  </a:cubicBezTo>
                  <a:cubicBezTo>
                    <a:pt x="46865" y="3212"/>
                    <a:pt x="44177" y="8030"/>
                    <a:pt x="44177" y="8030"/>
                  </a:cubicBezTo>
                  <a:cubicBezTo>
                    <a:pt x="43137" y="7099"/>
                    <a:pt x="42154" y="6759"/>
                    <a:pt x="41274" y="6759"/>
                  </a:cubicBezTo>
                  <a:cubicBezTo>
                    <a:pt x="38915" y="6759"/>
                    <a:pt x="37293" y="9193"/>
                    <a:pt x="37293" y="9193"/>
                  </a:cubicBezTo>
                  <a:cubicBezTo>
                    <a:pt x="37293" y="9193"/>
                    <a:pt x="35551" y="1099"/>
                    <a:pt x="29345" y="1099"/>
                  </a:cubicBezTo>
                  <a:cubicBezTo>
                    <a:pt x="29076" y="1099"/>
                    <a:pt x="28798" y="1114"/>
                    <a:pt x="28512" y="1146"/>
                  </a:cubicBezTo>
                  <a:cubicBezTo>
                    <a:pt x="21628" y="1911"/>
                    <a:pt x="20098" y="8428"/>
                    <a:pt x="20098" y="8428"/>
                  </a:cubicBezTo>
                  <a:cubicBezTo>
                    <a:pt x="20465" y="5735"/>
                    <a:pt x="18171" y="3074"/>
                    <a:pt x="18171" y="3074"/>
                  </a:cubicBezTo>
                  <a:cubicBezTo>
                    <a:pt x="18171" y="3074"/>
                    <a:pt x="15326" y="1"/>
                    <a:pt x="122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8"/>
            <p:cNvSpPr/>
            <p:nvPr/>
          </p:nvSpPr>
          <p:spPr>
            <a:xfrm>
              <a:off x="6810526" y="1235818"/>
              <a:ext cx="1836908" cy="413463"/>
            </a:xfrm>
            <a:custGeom>
              <a:avLst/>
              <a:gdLst/>
              <a:ahLst/>
              <a:cxnLst/>
              <a:rect l="l" t="t" r="r" b="b"/>
              <a:pathLst>
                <a:path w="102836" h="23147" extrusionOk="0">
                  <a:moveTo>
                    <a:pt x="10708" y="0"/>
                  </a:moveTo>
                  <a:lnTo>
                    <a:pt x="10708" y="0"/>
                  </a:lnTo>
                  <a:cubicBezTo>
                    <a:pt x="7995" y="1574"/>
                    <a:pt x="5688" y="2089"/>
                    <a:pt x="3699" y="2089"/>
                  </a:cubicBezTo>
                  <a:cubicBezTo>
                    <a:pt x="2324" y="2089"/>
                    <a:pt x="1101" y="1843"/>
                    <a:pt x="0" y="1530"/>
                  </a:cubicBezTo>
                  <a:lnTo>
                    <a:pt x="0" y="1530"/>
                  </a:lnTo>
                  <a:cubicBezTo>
                    <a:pt x="0" y="1897"/>
                    <a:pt x="398" y="2662"/>
                    <a:pt x="765" y="3060"/>
                  </a:cubicBezTo>
                  <a:cubicBezTo>
                    <a:pt x="1722" y="4199"/>
                    <a:pt x="3336" y="4486"/>
                    <a:pt x="4719" y="4486"/>
                  </a:cubicBezTo>
                  <a:cubicBezTo>
                    <a:pt x="6119" y="4486"/>
                    <a:pt x="7282" y="4192"/>
                    <a:pt x="7282" y="4192"/>
                  </a:cubicBezTo>
                  <a:lnTo>
                    <a:pt x="7282" y="4192"/>
                  </a:lnTo>
                  <a:cubicBezTo>
                    <a:pt x="7282" y="4192"/>
                    <a:pt x="4987" y="8016"/>
                    <a:pt x="9576" y="10311"/>
                  </a:cubicBezTo>
                  <a:cubicBezTo>
                    <a:pt x="10979" y="11134"/>
                    <a:pt x="12273" y="11419"/>
                    <a:pt x="13393" y="11419"/>
                  </a:cubicBezTo>
                  <a:cubicBezTo>
                    <a:pt x="15940" y="11419"/>
                    <a:pt x="17593" y="9944"/>
                    <a:pt x="17593" y="9944"/>
                  </a:cubicBezTo>
                  <a:cubicBezTo>
                    <a:pt x="18357" y="14900"/>
                    <a:pt x="23345" y="22182"/>
                    <a:pt x="33288" y="22182"/>
                  </a:cubicBezTo>
                  <a:cubicBezTo>
                    <a:pt x="43232" y="22182"/>
                    <a:pt x="48188" y="12238"/>
                    <a:pt x="48188" y="12238"/>
                  </a:cubicBezTo>
                  <a:cubicBezTo>
                    <a:pt x="48188" y="12238"/>
                    <a:pt x="48953" y="16828"/>
                    <a:pt x="53175" y="17960"/>
                  </a:cubicBezTo>
                  <a:cubicBezTo>
                    <a:pt x="53636" y="18037"/>
                    <a:pt x="54074" y="18071"/>
                    <a:pt x="54488" y="18071"/>
                  </a:cubicBezTo>
                  <a:cubicBezTo>
                    <a:pt x="58202" y="18071"/>
                    <a:pt x="60059" y="15298"/>
                    <a:pt x="60059" y="15298"/>
                  </a:cubicBezTo>
                  <a:cubicBezTo>
                    <a:pt x="61056" y="19661"/>
                    <a:pt x="67410" y="23147"/>
                    <a:pt x="73092" y="23147"/>
                  </a:cubicBezTo>
                  <a:cubicBezTo>
                    <a:pt x="73864" y="23147"/>
                    <a:pt x="74625" y="23082"/>
                    <a:pt x="75357" y="22947"/>
                  </a:cubicBezTo>
                  <a:cubicBezTo>
                    <a:pt x="81476" y="21417"/>
                    <a:pt x="82241" y="13003"/>
                    <a:pt x="82241" y="13003"/>
                  </a:cubicBezTo>
                  <a:cubicBezTo>
                    <a:pt x="82241" y="13003"/>
                    <a:pt x="86066" y="15665"/>
                    <a:pt x="92185" y="15665"/>
                  </a:cubicBezTo>
                  <a:cubicBezTo>
                    <a:pt x="92366" y="15677"/>
                    <a:pt x="92541" y="15683"/>
                    <a:pt x="92711" y="15683"/>
                  </a:cubicBezTo>
                  <a:cubicBezTo>
                    <a:pt x="98259" y="15683"/>
                    <a:pt x="97539" y="9546"/>
                    <a:pt x="97539" y="9546"/>
                  </a:cubicBezTo>
                  <a:lnTo>
                    <a:pt x="97539" y="9546"/>
                  </a:lnTo>
                  <a:cubicBezTo>
                    <a:pt x="97681" y="9576"/>
                    <a:pt x="97833" y="9591"/>
                    <a:pt x="97990" y="9591"/>
                  </a:cubicBezTo>
                  <a:cubicBezTo>
                    <a:pt x="99931" y="9591"/>
                    <a:pt x="102836" y="7362"/>
                    <a:pt x="102128" y="3825"/>
                  </a:cubicBezTo>
                  <a:lnTo>
                    <a:pt x="102128" y="3825"/>
                  </a:lnTo>
                  <a:cubicBezTo>
                    <a:pt x="100638" y="6546"/>
                    <a:pt x="98504" y="7023"/>
                    <a:pt x="97189" y="7023"/>
                  </a:cubicBezTo>
                  <a:cubicBezTo>
                    <a:pt x="96480" y="7023"/>
                    <a:pt x="96009" y="6884"/>
                    <a:pt x="96009" y="6884"/>
                  </a:cubicBezTo>
                  <a:cubicBezTo>
                    <a:pt x="96009" y="6884"/>
                    <a:pt x="96009" y="10709"/>
                    <a:pt x="89890" y="11473"/>
                  </a:cubicBezTo>
                  <a:cubicBezTo>
                    <a:pt x="89480" y="11528"/>
                    <a:pt x="89083" y="11553"/>
                    <a:pt x="88697" y="11553"/>
                  </a:cubicBezTo>
                  <a:cubicBezTo>
                    <a:pt x="83667" y="11553"/>
                    <a:pt x="80711" y="7251"/>
                    <a:pt x="80711" y="7251"/>
                  </a:cubicBezTo>
                  <a:cubicBezTo>
                    <a:pt x="80711" y="7251"/>
                    <a:pt x="78417" y="16063"/>
                    <a:pt x="70768" y="16828"/>
                  </a:cubicBezTo>
                  <a:cubicBezTo>
                    <a:pt x="70450" y="16860"/>
                    <a:pt x="70143" y="16875"/>
                    <a:pt x="69849" y="16875"/>
                  </a:cubicBezTo>
                  <a:cubicBezTo>
                    <a:pt x="63057" y="16875"/>
                    <a:pt x="62354" y="8781"/>
                    <a:pt x="62354" y="8781"/>
                  </a:cubicBezTo>
                  <a:cubicBezTo>
                    <a:pt x="62354" y="8781"/>
                    <a:pt x="61589" y="12238"/>
                    <a:pt x="55837" y="13003"/>
                  </a:cubicBezTo>
                  <a:cubicBezTo>
                    <a:pt x="55468" y="13081"/>
                    <a:pt x="55110" y="13118"/>
                    <a:pt x="54763" y="13118"/>
                  </a:cubicBezTo>
                  <a:cubicBezTo>
                    <a:pt x="50076" y="13118"/>
                    <a:pt x="47423" y="6486"/>
                    <a:pt x="47423" y="6486"/>
                  </a:cubicBezTo>
                  <a:cubicBezTo>
                    <a:pt x="47423" y="6486"/>
                    <a:pt x="44761" y="15298"/>
                    <a:pt x="32523" y="15665"/>
                  </a:cubicBezTo>
                  <a:cubicBezTo>
                    <a:pt x="32321" y="15671"/>
                    <a:pt x="32123" y="15675"/>
                    <a:pt x="31927" y="15675"/>
                  </a:cubicBezTo>
                  <a:cubicBezTo>
                    <a:pt x="19912" y="15675"/>
                    <a:pt x="20652" y="3825"/>
                    <a:pt x="20652" y="3825"/>
                  </a:cubicBezTo>
                  <a:lnTo>
                    <a:pt x="20652" y="3825"/>
                  </a:lnTo>
                  <a:cubicBezTo>
                    <a:pt x="20652" y="3825"/>
                    <a:pt x="18756" y="6985"/>
                    <a:pt x="14687" y="6985"/>
                  </a:cubicBezTo>
                  <a:cubicBezTo>
                    <a:pt x="14280" y="6985"/>
                    <a:pt x="13852" y="6954"/>
                    <a:pt x="13401" y="6884"/>
                  </a:cubicBezTo>
                  <a:cubicBezTo>
                    <a:pt x="8414" y="6119"/>
                    <a:pt x="10708" y="0"/>
                    <a:pt x="107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8"/>
            <p:cNvSpPr/>
            <p:nvPr/>
          </p:nvSpPr>
          <p:spPr>
            <a:xfrm>
              <a:off x="7083768" y="1235818"/>
              <a:ext cx="218637" cy="90045"/>
            </a:xfrm>
            <a:custGeom>
              <a:avLst/>
              <a:gdLst/>
              <a:ahLst/>
              <a:cxnLst/>
              <a:rect l="l" t="t" r="r" b="b"/>
              <a:pathLst>
                <a:path w="12240" h="5041" extrusionOk="0">
                  <a:moveTo>
                    <a:pt x="1" y="0"/>
                  </a:moveTo>
                  <a:cubicBezTo>
                    <a:pt x="1" y="0"/>
                    <a:pt x="2529" y="5040"/>
                    <a:pt x="6601" y="5040"/>
                  </a:cubicBezTo>
                  <a:cubicBezTo>
                    <a:pt x="8249" y="5040"/>
                    <a:pt x="10150" y="4215"/>
                    <a:pt x="12239" y="1897"/>
                  </a:cubicBezTo>
                  <a:lnTo>
                    <a:pt x="12239" y="1897"/>
                  </a:lnTo>
                  <a:cubicBezTo>
                    <a:pt x="12239" y="1897"/>
                    <a:pt x="10605" y="2831"/>
                    <a:pt x="7981" y="2831"/>
                  </a:cubicBezTo>
                  <a:cubicBezTo>
                    <a:pt x="5856" y="2831"/>
                    <a:pt x="3082" y="2218"/>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8"/>
            <p:cNvSpPr/>
            <p:nvPr/>
          </p:nvSpPr>
          <p:spPr>
            <a:xfrm>
              <a:off x="7835244" y="1290459"/>
              <a:ext cx="204954" cy="106925"/>
            </a:xfrm>
            <a:custGeom>
              <a:avLst/>
              <a:gdLst/>
              <a:ahLst/>
              <a:cxnLst/>
              <a:rect l="l" t="t" r="r" b="b"/>
              <a:pathLst>
                <a:path w="11474" h="5986" extrusionOk="0">
                  <a:moveTo>
                    <a:pt x="398" y="1"/>
                  </a:moveTo>
                  <a:cubicBezTo>
                    <a:pt x="398" y="1"/>
                    <a:pt x="0" y="4957"/>
                    <a:pt x="4589" y="5722"/>
                  </a:cubicBezTo>
                  <a:cubicBezTo>
                    <a:pt x="5322" y="5908"/>
                    <a:pt x="5996" y="5986"/>
                    <a:pt x="6612" y="5986"/>
                  </a:cubicBezTo>
                  <a:cubicBezTo>
                    <a:pt x="9853" y="5986"/>
                    <a:pt x="11473" y="3825"/>
                    <a:pt x="11473" y="3825"/>
                  </a:cubicBezTo>
                  <a:lnTo>
                    <a:pt x="11473" y="3825"/>
                  </a:lnTo>
                  <a:cubicBezTo>
                    <a:pt x="11473" y="3825"/>
                    <a:pt x="10037" y="4503"/>
                    <a:pt x="8038" y="4503"/>
                  </a:cubicBezTo>
                  <a:cubicBezTo>
                    <a:pt x="5789" y="4503"/>
                    <a:pt x="2827" y="3645"/>
                    <a:pt x="3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58"/>
          <p:cNvSpPr/>
          <p:nvPr/>
        </p:nvSpPr>
        <p:spPr>
          <a:xfrm rot="-1904894">
            <a:off x="3391691" y="478366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8"/>
          <p:cNvSpPr/>
          <p:nvPr/>
        </p:nvSpPr>
        <p:spPr>
          <a:xfrm rot="-685266">
            <a:off x="3532616" y="4412035"/>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52"/>
          <p:cNvSpPr/>
          <p:nvPr/>
        </p:nvSpPr>
        <p:spPr>
          <a:xfrm rot="10800000" flipH="1">
            <a:off x="25" y="-75192"/>
            <a:ext cx="9143951" cy="704566"/>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52"/>
          <p:cNvGrpSpPr/>
          <p:nvPr/>
        </p:nvGrpSpPr>
        <p:grpSpPr>
          <a:xfrm>
            <a:off x="8239404" y="265364"/>
            <a:ext cx="1206250" cy="452305"/>
            <a:chOff x="7064209" y="3996949"/>
            <a:chExt cx="1325987" cy="497203"/>
          </a:xfrm>
        </p:grpSpPr>
        <p:sp>
          <p:nvSpPr>
            <p:cNvPr id="1634" name="Google Shape;1634;p52"/>
            <p:cNvSpPr/>
            <p:nvPr/>
          </p:nvSpPr>
          <p:spPr>
            <a:xfrm>
              <a:off x="7064209" y="3996949"/>
              <a:ext cx="1325987" cy="497203"/>
            </a:xfrm>
            <a:custGeom>
              <a:avLst/>
              <a:gdLst/>
              <a:ahLst/>
              <a:cxnLst/>
              <a:rect l="l" t="t" r="r" b="b"/>
              <a:pathLst>
                <a:path w="74233" h="27835" extrusionOk="0">
                  <a:moveTo>
                    <a:pt x="35632" y="0"/>
                  </a:moveTo>
                  <a:cubicBezTo>
                    <a:pt x="34816" y="0"/>
                    <a:pt x="33894" y="206"/>
                    <a:pt x="32854" y="696"/>
                  </a:cubicBezTo>
                  <a:cubicBezTo>
                    <a:pt x="26337" y="3756"/>
                    <a:pt x="24440" y="12170"/>
                    <a:pt x="24440" y="12170"/>
                  </a:cubicBezTo>
                  <a:cubicBezTo>
                    <a:pt x="23900" y="11415"/>
                    <a:pt x="23271" y="11144"/>
                    <a:pt x="22645" y="11144"/>
                  </a:cubicBezTo>
                  <a:cubicBezTo>
                    <a:pt x="21038" y="11144"/>
                    <a:pt x="19453" y="12935"/>
                    <a:pt x="19453" y="12935"/>
                  </a:cubicBezTo>
                  <a:cubicBezTo>
                    <a:pt x="19453" y="12935"/>
                    <a:pt x="18027" y="9186"/>
                    <a:pt x="14657" y="9186"/>
                  </a:cubicBezTo>
                  <a:cubicBezTo>
                    <a:pt x="14140" y="9186"/>
                    <a:pt x="13577" y="9274"/>
                    <a:pt x="12967" y="9477"/>
                  </a:cubicBezTo>
                  <a:cubicBezTo>
                    <a:pt x="8378" y="11405"/>
                    <a:pt x="8745" y="17891"/>
                    <a:pt x="8745" y="17891"/>
                  </a:cubicBezTo>
                  <a:cubicBezTo>
                    <a:pt x="8547" y="17882"/>
                    <a:pt x="8356" y="17878"/>
                    <a:pt x="8172" y="17878"/>
                  </a:cubicBezTo>
                  <a:cubicBezTo>
                    <a:pt x="896" y="17878"/>
                    <a:pt x="4155" y="24775"/>
                    <a:pt x="4155" y="24775"/>
                  </a:cubicBezTo>
                  <a:cubicBezTo>
                    <a:pt x="3942" y="24756"/>
                    <a:pt x="3741" y="24748"/>
                    <a:pt x="3551" y="24748"/>
                  </a:cubicBezTo>
                  <a:cubicBezTo>
                    <a:pt x="0" y="24748"/>
                    <a:pt x="331" y="27835"/>
                    <a:pt x="331" y="27835"/>
                  </a:cubicBezTo>
                  <a:lnTo>
                    <a:pt x="73393" y="27835"/>
                  </a:lnTo>
                  <a:cubicBezTo>
                    <a:pt x="74233" y="21323"/>
                    <a:pt x="70041" y="20481"/>
                    <a:pt x="67819" y="20481"/>
                  </a:cubicBezTo>
                  <a:cubicBezTo>
                    <a:pt x="67045" y="20481"/>
                    <a:pt x="66509" y="20584"/>
                    <a:pt x="66509" y="20584"/>
                  </a:cubicBezTo>
                  <a:cubicBezTo>
                    <a:pt x="65660" y="16334"/>
                    <a:pt x="63393" y="15390"/>
                    <a:pt x="61547" y="15390"/>
                  </a:cubicBezTo>
                  <a:cubicBezTo>
                    <a:pt x="60069" y="15390"/>
                    <a:pt x="58860" y="15994"/>
                    <a:pt x="58860" y="15994"/>
                  </a:cubicBezTo>
                  <a:cubicBezTo>
                    <a:pt x="57626" y="11666"/>
                    <a:pt x="55392" y="10666"/>
                    <a:pt x="53591" y="10666"/>
                  </a:cubicBezTo>
                  <a:cubicBezTo>
                    <a:pt x="52042" y="10666"/>
                    <a:pt x="50814" y="11405"/>
                    <a:pt x="50814" y="11405"/>
                  </a:cubicBezTo>
                  <a:cubicBezTo>
                    <a:pt x="48955" y="6010"/>
                    <a:pt x="46303" y="4776"/>
                    <a:pt x="44266" y="4776"/>
                  </a:cubicBezTo>
                  <a:cubicBezTo>
                    <a:pt x="42548" y="4776"/>
                    <a:pt x="41268" y="5653"/>
                    <a:pt x="41268" y="5653"/>
                  </a:cubicBezTo>
                  <a:cubicBezTo>
                    <a:pt x="41268" y="5653"/>
                    <a:pt x="39909" y="0"/>
                    <a:pt x="356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2"/>
            <p:cNvSpPr/>
            <p:nvPr/>
          </p:nvSpPr>
          <p:spPr>
            <a:xfrm>
              <a:off x="7064209" y="4220642"/>
              <a:ext cx="1325987" cy="273511"/>
            </a:xfrm>
            <a:custGeom>
              <a:avLst/>
              <a:gdLst/>
              <a:ahLst/>
              <a:cxnLst/>
              <a:rect l="l" t="t" r="r" b="b"/>
              <a:pathLst>
                <a:path w="74233" h="15312" extrusionOk="0">
                  <a:moveTo>
                    <a:pt x="35854" y="0"/>
                  </a:moveTo>
                  <a:cubicBezTo>
                    <a:pt x="35742" y="0"/>
                    <a:pt x="35629" y="5"/>
                    <a:pt x="35516" y="14"/>
                  </a:cubicBezTo>
                  <a:cubicBezTo>
                    <a:pt x="31324" y="412"/>
                    <a:pt x="28632" y="7663"/>
                    <a:pt x="28632" y="7663"/>
                  </a:cubicBezTo>
                  <a:cubicBezTo>
                    <a:pt x="27612" y="5501"/>
                    <a:pt x="26212" y="4780"/>
                    <a:pt x="24797" y="4780"/>
                  </a:cubicBezTo>
                  <a:cubicBezTo>
                    <a:pt x="21969" y="4780"/>
                    <a:pt x="19086" y="7663"/>
                    <a:pt x="19086" y="7663"/>
                  </a:cubicBezTo>
                  <a:cubicBezTo>
                    <a:pt x="18276" y="6351"/>
                    <a:pt x="17466" y="5868"/>
                    <a:pt x="16713" y="5868"/>
                  </a:cubicBezTo>
                  <a:cubicBezTo>
                    <a:pt x="14621" y="5868"/>
                    <a:pt x="12967" y="9590"/>
                    <a:pt x="12967" y="9590"/>
                  </a:cubicBezTo>
                  <a:cubicBezTo>
                    <a:pt x="11804" y="5766"/>
                    <a:pt x="8745" y="5368"/>
                    <a:pt x="8745" y="5368"/>
                  </a:cubicBezTo>
                  <a:cubicBezTo>
                    <a:pt x="8547" y="5359"/>
                    <a:pt x="8356" y="5355"/>
                    <a:pt x="8172" y="5355"/>
                  </a:cubicBezTo>
                  <a:cubicBezTo>
                    <a:pt x="896" y="5355"/>
                    <a:pt x="4155" y="12252"/>
                    <a:pt x="4155" y="12252"/>
                  </a:cubicBezTo>
                  <a:cubicBezTo>
                    <a:pt x="3942" y="12233"/>
                    <a:pt x="3741" y="12225"/>
                    <a:pt x="3551" y="12225"/>
                  </a:cubicBezTo>
                  <a:cubicBezTo>
                    <a:pt x="0" y="12225"/>
                    <a:pt x="331" y="15312"/>
                    <a:pt x="331" y="15312"/>
                  </a:cubicBezTo>
                  <a:lnTo>
                    <a:pt x="73393" y="15312"/>
                  </a:lnTo>
                  <a:cubicBezTo>
                    <a:pt x="74233" y="8800"/>
                    <a:pt x="70041" y="7958"/>
                    <a:pt x="67819" y="7958"/>
                  </a:cubicBezTo>
                  <a:cubicBezTo>
                    <a:pt x="67045" y="7958"/>
                    <a:pt x="66509" y="8061"/>
                    <a:pt x="66509" y="8061"/>
                  </a:cubicBezTo>
                  <a:cubicBezTo>
                    <a:pt x="63052" y="8825"/>
                    <a:pt x="61522" y="10722"/>
                    <a:pt x="61522" y="10722"/>
                  </a:cubicBezTo>
                  <a:cubicBezTo>
                    <a:pt x="60521" y="8386"/>
                    <a:pt x="59158" y="7727"/>
                    <a:pt x="57940" y="7727"/>
                  </a:cubicBezTo>
                  <a:cubicBezTo>
                    <a:pt x="56367" y="7727"/>
                    <a:pt x="55036" y="8825"/>
                    <a:pt x="55036" y="8825"/>
                  </a:cubicBezTo>
                  <a:cubicBezTo>
                    <a:pt x="53178" y="5878"/>
                    <a:pt x="51005" y="5001"/>
                    <a:pt x="49076" y="5001"/>
                  </a:cubicBezTo>
                  <a:cubicBezTo>
                    <a:pt x="46239" y="5001"/>
                    <a:pt x="43930" y="6898"/>
                    <a:pt x="43930" y="6898"/>
                  </a:cubicBezTo>
                  <a:cubicBezTo>
                    <a:pt x="43930" y="6898"/>
                    <a:pt x="40292" y="0"/>
                    <a:pt x="35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2"/>
            <p:cNvSpPr/>
            <p:nvPr/>
          </p:nvSpPr>
          <p:spPr>
            <a:xfrm>
              <a:off x="7064209" y="4438993"/>
              <a:ext cx="1311000" cy="55159"/>
            </a:xfrm>
            <a:custGeom>
              <a:avLst/>
              <a:gdLst/>
              <a:ahLst/>
              <a:cxnLst/>
              <a:rect l="l" t="t" r="r" b="b"/>
              <a:pathLst>
                <a:path w="73394" h="3088" extrusionOk="0">
                  <a:moveTo>
                    <a:pt x="3551" y="1"/>
                  </a:moveTo>
                  <a:cubicBezTo>
                    <a:pt x="0" y="1"/>
                    <a:pt x="331" y="3088"/>
                    <a:pt x="331" y="3088"/>
                  </a:cubicBezTo>
                  <a:lnTo>
                    <a:pt x="73393" y="3088"/>
                  </a:lnTo>
                  <a:lnTo>
                    <a:pt x="73393" y="426"/>
                  </a:lnTo>
                  <a:cubicBezTo>
                    <a:pt x="71558" y="1650"/>
                    <a:pt x="69169" y="2017"/>
                    <a:pt x="66963" y="2017"/>
                  </a:cubicBezTo>
                  <a:cubicBezTo>
                    <a:pt x="63654" y="2017"/>
                    <a:pt x="60757" y="1191"/>
                    <a:pt x="60757" y="1191"/>
                  </a:cubicBezTo>
                  <a:cubicBezTo>
                    <a:pt x="59995" y="1763"/>
                    <a:pt x="59257" y="1977"/>
                    <a:pt x="58579" y="1977"/>
                  </a:cubicBezTo>
                  <a:cubicBezTo>
                    <a:pt x="56537" y="1977"/>
                    <a:pt x="55036" y="28"/>
                    <a:pt x="55036" y="28"/>
                  </a:cubicBezTo>
                  <a:cubicBezTo>
                    <a:pt x="53506" y="1436"/>
                    <a:pt x="51806" y="1905"/>
                    <a:pt x="50220" y="1905"/>
                  </a:cubicBezTo>
                  <a:cubicBezTo>
                    <a:pt x="47047" y="1905"/>
                    <a:pt x="44328" y="28"/>
                    <a:pt x="44328" y="28"/>
                  </a:cubicBezTo>
                  <a:cubicBezTo>
                    <a:pt x="43053" y="1303"/>
                    <a:pt x="41778" y="1728"/>
                    <a:pt x="40645" y="1728"/>
                  </a:cubicBezTo>
                  <a:cubicBezTo>
                    <a:pt x="38378" y="1728"/>
                    <a:pt x="36679" y="28"/>
                    <a:pt x="36679" y="28"/>
                  </a:cubicBezTo>
                  <a:cubicBezTo>
                    <a:pt x="35404" y="1436"/>
                    <a:pt x="34085" y="1905"/>
                    <a:pt x="32893" y="1905"/>
                  </a:cubicBezTo>
                  <a:cubicBezTo>
                    <a:pt x="30508" y="1905"/>
                    <a:pt x="28632" y="28"/>
                    <a:pt x="28632" y="28"/>
                  </a:cubicBezTo>
                  <a:cubicBezTo>
                    <a:pt x="26980" y="1436"/>
                    <a:pt x="25283" y="1905"/>
                    <a:pt x="23756" y="1905"/>
                  </a:cubicBezTo>
                  <a:cubicBezTo>
                    <a:pt x="20701" y="1905"/>
                    <a:pt x="18321" y="28"/>
                    <a:pt x="18321" y="28"/>
                  </a:cubicBezTo>
                  <a:cubicBezTo>
                    <a:pt x="16791" y="1303"/>
                    <a:pt x="15517" y="1728"/>
                    <a:pt x="14497" y="1728"/>
                  </a:cubicBezTo>
                  <a:cubicBezTo>
                    <a:pt x="12457" y="1728"/>
                    <a:pt x="11437" y="28"/>
                    <a:pt x="11437" y="28"/>
                  </a:cubicBezTo>
                  <a:cubicBezTo>
                    <a:pt x="9652" y="1181"/>
                    <a:pt x="8248" y="1565"/>
                    <a:pt x="7170" y="1565"/>
                  </a:cubicBezTo>
                  <a:cubicBezTo>
                    <a:pt x="5012" y="1565"/>
                    <a:pt x="4155" y="28"/>
                    <a:pt x="4155" y="28"/>
                  </a:cubicBezTo>
                  <a:cubicBezTo>
                    <a:pt x="3942" y="9"/>
                    <a:pt x="3741" y="1"/>
                    <a:pt x="3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2"/>
            <p:cNvSpPr/>
            <p:nvPr/>
          </p:nvSpPr>
          <p:spPr>
            <a:xfrm>
              <a:off x="7350473" y="4425828"/>
              <a:ext cx="95654" cy="27455"/>
            </a:xfrm>
            <a:custGeom>
              <a:avLst/>
              <a:gdLst/>
              <a:ahLst/>
              <a:cxnLst/>
              <a:rect l="l" t="t" r="r" b="b"/>
              <a:pathLst>
                <a:path w="5355" h="1537" extrusionOk="0">
                  <a:moveTo>
                    <a:pt x="1" y="0"/>
                  </a:moveTo>
                  <a:lnTo>
                    <a:pt x="1" y="0"/>
                  </a:lnTo>
                  <a:cubicBezTo>
                    <a:pt x="1" y="0"/>
                    <a:pt x="844" y="1537"/>
                    <a:pt x="2430" y="1537"/>
                  </a:cubicBezTo>
                  <a:cubicBezTo>
                    <a:pt x="3223" y="1537"/>
                    <a:pt x="4202" y="1153"/>
                    <a:pt x="5355" y="0"/>
                  </a:cubicBezTo>
                  <a:lnTo>
                    <a:pt x="5355" y="0"/>
                  </a:lnTo>
                  <a:cubicBezTo>
                    <a:pt x="5355" y="0"/>
                    <a:pt x="4158" y="680"/>
                    <a:pt x="2572" y="680"/>
                  </a:cubicBezTo>
                  <a:cubicBezTo>
                    <a:pt x="1778" y="680"/>
                    <a:pt x="888" y="51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2"/>
            <p:cNvSpPr/>
            <p:nvPr/>
          </p:nvSpPr>
          <p:spPr>
            <a:xfrm>
              <a:off x="7789694" y="4425828"/>
              <a:ext cx="120983" cy="29687"/>
            </a:xfrm>
            <a:custGeom>
              <a:avLst/>
              <a:gdLst/>
              <a:ahLst/>
              <a:cxnLst/>
              <a:rect l="l" t="t" r="r" b="b"/>
              <a:pathLst>
                <a:path w="6773" h="1662" extrusionOk="0">
                  <a:moveTo>
                    <a:pt x="255" y="0"/>
                  </a:moveTo>
                  <a:cubicBezTo>
                    <a:pt x="1" y="0"/>
                    <a:pt x="1393" y="1662"/>
                    <a:pt x="3545" y="1662"/>
                  </a:cubicBezTo>
                  <a:cubicBezTo>
                    <a:pt x="4498" y="1662"/>
                    <a:pt x="5599" y="1337"/>
                    <a:pt x="6772" y="398"/>
                  </a:cubicBezTo>
                  <a:lnTo>
                    <a:pt x="6772" y="398"/>
                  </a:lnTo>
                  <a:cubicBezTo>
                    <a:pt x="6772" y="398"/>
                    <a:pt x="5955" y="801"/>
                    <a:pt x="4398" y="801"/>
                  </a:cubicBezTo>
                  <a:cubicBezTo>
                    <a:pt x="3347" y="801"/>
                    <a:pt x="1958" y="617"/>
                    <a:pt x="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52"/>
          <p:cNvGrpSpPr/>
          <p:nvPr/>
        </p:nvGrpSpPr>
        <p:grpSpPr>
          <a:xfrm>
            <a:off x="7776025" y="562326"/>
            <a:ext cx="963584" cy="452315"/>
            <a:chOff x="6786536" y="767231"/>
            <a:chExt cx="1879064" cy="882050"/>
          </a:xfrm>
        </p:grpSpPr>
        <p:sp>
          <p:nvSpPr>
            <p:cNvPr id="1640" name="Google Shape;1640;p52"/>
            <p:cNvSpPr/>
            <p:nvPr/>
          </p:nvSpPr>
          <p:spPr>
            <a:xfrm>
              <a:off x="6786536" y="767231"/>
              <a:ext cx="1879064" cy="882050"/>
            </a:xfrm>
            <a:custGeom>
              <a:avLst/>
              <a:gdLst/>
              <a:ahLst/>
              <a:cxnLst/>
              <a:rect l="l" t="t" r="r" b="b"/>
              <a:pathLst>
                <a:path w="105196" h="49380" extrusionOk="0">
                  <a:moveTo>
                    <a:pt x="33570" y="0"/>
                  </a:moveTo>
                  <a:cubicBezTo>
                    <a:pt x="31682" y="0"/>
                    <a:pt x="29593" y="406"/>
                    <a:pt x="27349" y="1359"/>
                  </a:cubicBezTo>
                  <a:cubicBezTo>
                    <a:pt x="17039" y="5948"/>
                    <a:pt x="18171" y="15525"/>
                    <a:pt x="18171" y="15525"/>
                  </a:cubicBezTo>
                  <a:cubicBezTo>
                    <a:pt x="18171" y="15525"/>
                    <a:pt x="15326" y="12452"/>
                    <a:pt x="12284" y="12452"/>
                  </a:cubicBezTo>
                  <a:cubicBezTo>
                    <a:pt x="11310" y="12452"/>
                    <a:pt x="10317" y="12766"/>
                    <a:pt x="9390" y="13597"/>
                  </a:cubicBezTo>
                  <a:cubicBezTo>
                    <a:pt x="5565" y="17422"/>
                    <a:pt x="8625" y="23174"/>
                    <a:pt x="8625" y="23174"/>
                  </a:cubicBezTo>
                  <a:cubicBezTo>
                    <a:pt x="8218" y="23111"/>
                    <a:pt x="7820" y="23082"/>
                    <a:pt x="7432" y="23082"/>
                  </a:cubicBezTo>
                  <a:cubicBezTo>
                    <a:pt x="3055" y="23082"/>
                    <a:pt x="0" y="26820"/>
                    <a:pt x="2108" y="29293"/>
                  </a:cubicBezTo>
                  <a:cubicBezTo>
                    <a:pt x="3065" y="30432"/>
                    <a:pt x="4679" y="30719"/>
                    <a:pt x="6062" y="30719"/>
                  </a:cubicBezTo>
                  <a:cubicBezTo>
                    <a:pt x="7462" y="30719"/>
                    <a:pt x="8625" y="30425"/>
                    <a:pt x="8625" y="30425"/>
                  </a:cubicBezTo>
                  <a:lnTo>
                    <a:pt x="8625" y="30425"/>
                  </a:lnTo>
                  <a:cubicBezTo>
                    <a:pt x="8625" y="30425"/>
                    <a:pt x="6330" y="34249"/>
                    <a:pt x="10919" y="36544"/>
                  </a:cubicBezTo>
                  <a:cubicBezTo>
                    <a:pt x="12322" y="37367"/>
                    <a:pt x="13616" y="37652"/>
                    <a:pt x="14736" y="37652"/>
                  </a:cubicBezTo>
                  <a:cubicBezTo>
                    <a:pt x="17283" y="37652"/>
                    <a:pt x="18936" y="36177"/>
                    <a:pt x="18936" y="36177"/>
                  </a:cubicBezTo>
                  <a:cubicBezTo>
                    <a:pt x="19700" y="41133"/>
                    <a:pt x="24688" y="48415"/>
                    <a:pt x="34631" y="48415"/>
                  </a:cubicBezTo>
                  <a:cubicBezTo>
                    <a:pt x="44575" y="48415"/>
                    <a:pt x="49531" y="38471"/>
                    <a:pt x="49531" y="38471"/>
                  </a:cubicBezTo>
                  <a:cubicBezTo>
                    <a:pt x="49531" y="38471"/>
                    <a:pt x="50296" y="43061"/>
                    <a:pt x="54518" y="44193"/>
                  </a:cubicBezTo>
                  <a:cubicBezTo>
                    <a:pt x="54979" y="44270"/>
                    <a:pt x="55417" y="44304"/>
                    <a:pt x="55831" y="44304"/>
                  </a:cubicBezTo>
                  <a:cubicBezTo>
                    <a:pt x="59545" y="44304"/>
                    <a:pt x="61402" y="41531"/>
                    <a:pt x="61402" y="41531"/>
                  </a:cubicBezTo>
                  <a:cubicBezTo>
                    <a:pt x="62399" y="45894"/>
                    <a:pt x="68753" y="49380"/>
                    <a:pt x="74435" y="49380"/>
                  </a:cubicBezTo>
                  <a:cubicBezTo>
                    <a:pt x="75207" y="49380"/>
                    <a:pt x="75968" y="49315"/>
                    <a:pt x="76700" y="49180"/>
                  </a:cubicBezTo>
                  <a:cubicBezTo>
                    <a:pt x="82819" y="47650"/>
                    <a:pt x="83584" y="39236"/>
                    <a:pt x="83584" y="39236"/>
                  </a:cubicBezTo>
                  <a:cubicBezTo>
                    <a:pt x="83584" y="39236"/>
                    <a:pt x="87409" y="41898"/>
                    <a:pt x="93528" y="41898"/>
                  </a:cubicBezTo>
                  <a:cubicBezTo>
                    <a:pt x="93709" y="41910"/>
                    <a:pt x="93884" y="41916"/>
                    <a:pt x="94054" y="41916"/>
                  </a:cubicBezTo>
                  <a:cubicBezTo>
                    <a:pt x="99602" y="41916"/>
                    <a:pt x="98882" y="35779"/>
                    <a:pt x="98882" y="35779"/>
                  </a:cubicBezTo>
                  <a:lnTo>
                    <a:pt x="98882" y="35779"/>
                  </a:lnTo>
                  <a:cubicBezTo>
                    <a:pt x="99031" y="35805"/>
                    <a:pt x="99188" y="35818"/>
                    <a:pt x="99351" y="35818"/>
                  </a:cubicBezTo>
                  <a:cubicBezTo>
                    <a:pt x="101692" y="35818"/>
                    <a:pt x="105196" y="33163"/>
                    <a:pt x="102707" y="28528"/>
                  </a:cubicBezTo>
                  <a:cubicBezTo>
                    <a:pt x="101498" y="26288"/>
                    <a:pt x="99832" y="25671"/>
                    <a:pt x="98364" y="25671"/>
                  </a:cubicBezTo>
                  <a:cubicBezTo>
                    <a:pt x="96562" y="25671"/>
                    <a:pt x="95058" y="26600"/>
                    <a:pt x="95058" y="26600"/>
                  </a:cubicBezTo>
                  <a:cubicBezTo>
                    <a:pt x="93910" y="23541"/>
                    <a:pt x="91807" y="22776"/>
                    <a:pt x="89990" y="22776"/>
                  </a:cubicBezTo>
                  <a:cubicBezTo>
                    <a:pt x="88174" y="22776"/>
                    <a:pt x="86644" y="23541"/>
                    <a:pt x="86644" y="23541"/>
                  </a:cubicBezTo>
                  <a:cubicBezTo>
                    <a:pt x="85300" y="19742"/>
                    <a:pt x="82382" y="18955"/>
                    <a:pt x="80195" y="18955"/>
                  </a:cubicBezTo>
                  <a:cubicBezTo>
                    <a:pt x="78647" y="18955"/>
                    <a:pt x="77465" y="19349"/>
                    <a:pt x="77465" y="19349"/>
                  </a:cubicBezTo>
                  <a:cubicBezTo>
                    <a:pt x="77465" y="19349"/>
                    <a:pt x="80127" y="10537"/>
                    <a:pt x="69418" y="7111"/>
                  </a:cubicBezTo>
                  <a:cubicBezTo>
                    <a:pt x="67444" y="6473"/>
                    <a:pt x="65692" y="6214"/>
                    <a:pt x="64146" y="6214"/>
                  </a:cubicBezTo>
                  <a:cubicBezTo>
                    <a:pt x="57307" y="6214"/>
                    <a:pt x="54518" y="11302"/>
                    <a:pt x="54518" y="11302"/>
                  </a:cubicBezTo>
                  <a:cubicBezTo>
                    <a:pt x="53309" y="8211"/>
                    <a:pt x="51100" y="7359"/>
                    <a:pt x="49034" y="7359"/>
                  </a:cubicBezTo>
                  <a:cubicBezTo>
                    <a:pt x="46498" y="7359"/>
                    <a:pt x="44177" y="8641"/>
                    <a:pt x="44177" y="8641"/>
                  </a:cubicBezTo>
                  <a:cubicBezTo>
                    <a:pt x="44177" y="4779"/>
                    <a:pt x="40049" y="0"/>
                    <a:pt x="335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2"/>
            <p:cNvSpPr/>
            <p:nvPr/>
          </p:nvSpPr>
          <p:spPr>
            <a:xfrm>
              <a:off x="6786536" y="989637"/>
              <a:ext cx="1872919" cy="659644"/>
            </a:xfrm>
            <a:custGeom>
              <a:avLst/>
              <a:gdLst/>
              <a:ahLst/>
              <a:cxnLst/>
              <a:rect l="l" t="t" r="r" b="b"/>
              <a:pathLst>
                <a:path w="104852" h="36929" extrusionOk="0">
                  <a:moveTo>
                    <a:pt x="12284" y="1"/>
                  </a:moveTo>
                  <a:cubicBezTo>
                    <a:pt x="11310" y="1"/>
                    <a:pt x="10317" y="315"/>
                    <a:pt x="9390" y="1146"/>
                  </a:cubicBezTo>
                  <a:cubicBezTo>
                    <a:pt x="5565" y="4971"/>
                    <a:pt x="8625" y="10723"/>
                    <a:pt x="8625" y="10723"/>
                  </a:cubicBezTo>
                  <a:cubicBezTo>
                    <a:pt x="8218" y="10660"/>
                    <a:pt x="7820" y="10631"/>
                    <a:pt x="7432" y="10631"/>
                  </a:cubicBezTo>
                  <a:cubicBezTo>
                    <a:pt x="3055" y="10631"/>
                    <a:pt x="0" y="14369"/>
                    <a:pt x="2108" y="16842"/>
                  </a:cubicBezTo>
                  <a:cubicBezTo>
                    <a:pt x="3065" y="17981"/>
                    <a:pt x="4679" y="18268"/>
                    <a:pt x="6062" y="18268"/>
                  </a:cubicBezTo>
                  <a:cubicBezTo>
                    <a:pt x="7462" y="18268"/>
                    <a:pt x="8625" y="17974"/>
                    <a:pt x="8625" y="17974"/>
                  </a:cubicBezTo>
                  <a:lnTo>
                    <a:pt x="8625" y="17974"/>
                  </a:lnTo>
                  <a:cubicBezTo>
                    <a:pt x="8625" y="17974"/>
                    <a:pt x="6330" y="21798"/>
                    <a:pt x="10919" y="24093"/>
                  </a:cubicBezTo>
                  <a:cubicBezTo>
                    <a:pt x="12322" y="24916"/>
                    <a:pt x="13616" y="25201"/>
                    <a:pt x="14736" y="25201"/>
                  </a:cubicBezTo>
                  <a:cubicBezTo>
                    <a:pt x="17283" y="25201"/>
                    <a:pt x="18936" y="23726"/>
                    <a:pt x="18936" y="23726"/>
                  </a:cubicBezTo>
                  <a:cubicBezTo>
                    <a:pt x="19700" y="28682"/>
                    <a:pt x="24688" y="35964"/>
                    <a:pt x="34631" y="35964"/>
                  </a:cubicBezTo>
                  <a:cubicBezTo>
                    <a:pt x="44575" y="35964"/>
                    <a:pt x="49531" y="26020"/>
                    <a:pt x="49531" y="26020"/>
                  </a:cubicBezTo>
                  <a:cubicBezTo>
                    <a:pt x="49531" y="26020"/>
                    <a:pt x="50296" y="30610"/>
                    <a:pt x="54518" y="31742"/>
                  </a:cubicBezTo>
                  <a:cubicBezTo>
                    <a:pt x="54979" y="31819"/>
                    <a:pt x="55417" y="31853"/>
                    <a:pt x="55831" y="31853"/>
                  </a:cubicBezTo>
                  <a:cubicBezTo>
                    <a:pt x="59545" y="31853"/>
                    <a:pt x="61402" y="29080"/>
                    <a:pt x="61402" y="29080"/>
                  </a:cubicBezTo>
                  <a:cubicBezTo>
                    <a:pt x="62399" y="33443"/>
                    <a:pt x="68753" y="36929"/>
                    <a:pt x="74435" y="36929"/>
                  </a:cubicBezTo>
                  <a:cubicBezTo>
                    <a:pt x="75207" y="36929"/>
                    <a:pt x="75968" y="36864"/>
                    <a:pt x="76700" y="36729"/>
                  </a:cubicBezTo>
                  <a:cubicBezTo>
                    <a:pt x="82819" y="35199"/>
                    <a:pt x="83584" y="26785"/>
                    <a:pt x="83584" y="26785"/>
                  </a:cubicBezTo>
                  <a:cubicBezTo>
                    <a:pt x="83584" y="26785"/>
                    <a:pt x="87409" y="29447"/>
                    <a:pt x="93528" y="29447"/>
                  </a:cubicBezTo>
                  <a:cubicBezTo>
                    <a:pt x="93709" y="29459"/>
                    <a:pt x="93884" y="29465"/>
                    <a:pt x="94054" y="29465"/>
                  </a:cubicBezTo>
                  <a:cubicBezTo>
                    <a:pt x="99602" y="29465"/>
                    <a:pt x="98882" y="23328"/>
                    <a:pt x="98882" y="23328"/>
                  </a:cubicBezTo>
                  <a:lnTo>
                    <a:pt x="98882" y="23328"/>
                  </a:lnTo>
                  <a:cubicBezTo>
                    <a:pt x="99032" y="23354"/>
                    <a:pt x="99188" y="23367"/>
                    <a:pt x="99348" y="23367"/>
                  </a:cubicBezTo>
                  <a:cubicBezTo>
                    <a:pt x="101649" y="23367"/>
                    <a:pt x="104852" y="20734"/>
                    <a:pt x="102707" y="16444"/>
                  </a:cubicBezTo>
                  <a:cubicBezTo>
                    <a:pt x="101258" y="15764"/>
                    <a:pt x="99925" y="15500"/>
                    <a:pt x="98727" y="15500"/>
                  </a:cubicBezTo>
                  <a:cubicBezTo>
                    <a:pt x="94534" y="15500"/>
                    <a:pt x="91998" y="18739"/>
                    <a:pt x="91998" y="18739"/>
                  </a:cubicBezTo>
                  <a:cubicBezTo>
                    <a:pt x="91998" y="18739"/>
                    <a:pt x="91600" y="16842"/>
                    <a:pt x="88541" y="16077"/>
                  </a:cubicBezTo>
                  <a:cubicBezTo>
                    <a:pt x="88160" y="15968"/>
                    <a:pt x="87788" y="15921"/>
                    <a:pt x="87428" y="15921"/>
                  </a:cubicBezTo>
                  <a:cubicBezTo>
                    <a:pt x="85270" y="15921"/>
                    <a:pt x="83584" y="17607"/>
                    <a:pt x="83584" y="17607"/>
                  </a:cubicBezTo>
                  <a:cubicBezTo>
                    <a:pt x="83584" y="17607"/>
                    <a:pt x="81425" y="13606"/>
                    <a:pt x="78776" y="13606"/>
                  </a:cubicBezTo>
                  <a:cubicBezTo>
                    <a:pt x="78467" y="13606"/>
                    <a:pt x="78152" y="13661"/>
                    <a:pt x="77832" y="13782"/>
                  </a:cubicBezTo>
                  <a:cubicBezTo>
                    <a:pt x="74773" y="14547"/>
                    <a:pt x="72876" y="16077"/>
                    <a:pt x="72876" y="16077"/>
                  </a:cubicBezTo>
                  <a:cubicBezTo>
                    <a:pt x="72876" y="16077"/>
                    <a:pt x="73641" y="7663"/>
                    <a:pt x="67124" y="4971"/>
                  </a:cubicBezTo>
                  <a:cubicBezTo>
                    <a:pt x="65751" y="4407"/>
                    <a:pt x="64411" y="4185"/>
                    <a:pt x="63151" y="4185"/>
                  </a:cubicBezTo>
                  <a:cubicBezTo>
                    <a:pt x="58460" y="4185"/>
                    <a:pt x="54885" y="7265"/>
                    <a:pt x="54885" y="7265"/>
                  </a:cubicBezTo>
                  <a:cubicBezTo>
                    <a:pt x="53317" y="4245"/>
                    <a:pt x="51669" y="3212"/>
                    <a:pt x="50149" y="3212"/>
                  </a:cubicBezTo>
                  <a:cubicBezTo>
                    <a:pt x="46865" y="3212"/>
                    <a:pt x="44177" y="8030"/>
                    <a:pt x="44177" y="8030"/>
                  </a:cubicBezTo>
                  <a:cubicBezTo>
                    <a:pt x="43137" y="7099"/>
                    <a:pt x="42154" y="6759"/>
                    <a:pt x="41274" y="6759"/>
                  </a:cubicBezTo>
                  <a:cubicBezTo>
                    <a:pt x="38915" y="6759"/>
                    <a:pt x="37293" y="9193"/>
                    <a:pt x="37293" y="9193"/>
                  </a:cubicBezTo>
                  <a:cubicBezTo>
                    <a:pt x="37293" y="9193"/>
                    <a:pt x="35551" y="1099"/>
                    <a:pt x="29345" y="1099"/>
                  </a:cubicBezTo>
                  <a:cubicBezTo>
                    <a:pt x="29076" y="1099"/>
                    <a:pt x="28798" y="1114"/>
                    <a:pt x="28512" y="1146"/>
                  </a:cubicBezTo>
                  <a:cubicBezTo>
                    <a:pt x="21628" y="1911"/>
                    <a:pt x="20098" y="8428"/>
                    <a:pt x="20098" y="8428"/>
                  </a:cubicBezTo>
                  <a:cubicBezTo>
                    <a:pt x="20465" y="5735"/>
                    <a:pt x="18171" y="3074"/>
                    <a:pt x="18171" y="3074"/>
                  </a:cubicBezTo>
                  <a:cubicBezTo>
                    <a:pt x="18171" y="3074"/>
                    <a:pt x="15326" y="1"/>
                    <a:pt x="1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2"/>
            <p:cNvSpPr/>
            <p:nvPr/>
          </p:nvSpPr>
          <p:spPr>
            <a:xfrm>
              <a:off x="6810526" y="1235818"/>
              <a:ext cx="1836908" cy="413463"/>
            </a:xfrm>
            <a:custGeom>
              <a:avLst/>
              <a:gdLst/>
              <a:ahLst/>
              <a:cxnLst/>
              <a:rect l="l" t="t" r="r" b="b"/>
              <a:pathLst>
                <a:path w="102836" h="23147" extrusionOk="0">
                  <a:moveTo>
                    <a:pt x="10708" y="0"/>
                  </a:moveTo>
                  <a:lnTo>
                    <a:pt x="10708" y="0"/>
                  </a:lnTo>
                  <a:cubicBezTo>
                    <a:pt x="7995" y="1574"/>
                    <a:pt x="5688" y="2089"/>
                    <a:pt x="3699" y="2089"/>
                  </a:cubicBezTo>
                  <a:cubicBezTo>
                    <a:pt x="2324" y="2089"/>
                    <a:pt x="1101" y="1843"/>
                    <a:pt x="0" y="1530"/>
                  </a:cubicBezTo>
                  <a:lnTo>
                    <a:pt x="0" y="1530"/>
                  </a:lnTo>
                  <a:cubicBezTo>
                    <a:pt x="0" y="1897"/>
                    <a:pt x="398" y="2662"/>
                    <a:pt x="765" y="3060"/>
                  </a:cubicBezTo>
                  <a:cubicBezTo>
                    <a:pt x="1722" y="4199"/>
                    <a:pt x="3336" y="4486"/>
                    <a:pt x="4719" y="4486"/>
                  </a:cubicBezTo>
                  <a:cubicBezTo>
                    <a:pt x="6119" y="4486"/>
                    <a:pt x="7282" y="4192"/>
                    <a:pt x="7282" y="4192"/>
                  </a:cubicBezTo>
                  <a:lnTo>
                    <a:pt x="7282" y="4192"/>
                  </a:lnTo>
                  <a:cubicBezTo>
                    <a:pt x="7282" y="4192"/>
                    <a:pt x="4987" y="8016"/>
                    <a:pt x="9576" y="10311"/>
                  </a:cubicBezTo>
                  <a:cubicBezTo>
                    <a:pt x="10979" y="11134"/>
                    <a:pt x="12273" y="11419"/>
                    <a:pt x="13393" y="11419"/>
                  </a:cubicBezTo>
                  <a:cubicBezTo>
                    <a:pt x="15940" y="11419"/>
                    <a:pt x="17593" y="9944"/>
                    <a:pt x="17593" y="9944"/>
                  </a:cubicBezTo>
                  <a:cubicBezTo>
                    <a:pt x="18357" y="14900"/>
                    <a:pt x="23345" y="22182"/>
                    <a:pt x="33288" y="22182"/>
                  </a:cubicBezTo>
                  <a:cubicBezTo>
                    <a:pt x="43232" y="22182"/>
                    <a:pt x="48188" y="12238"/>
                    <a:pt x="48188" y="12238"/>
                  </a:cubicBezTo>
                  <a:cubicBezTo>
                    <a:pt x="48188" y="12238"/>
                    <a:pt x="48953" y="16828"/>
                    <a:pt x="53175" y="17960"/>
                  </a:cubicBezTo>
                  <a:cubicBezTo>
                    <a:pt x="53636" y="18037"/>
                    <a:pt x="54074" y="18071"/>
                    <a:pt x="54488" y="18071"/>
                  </a:cubicBezTo>
                  <a:cubicBezTo>
                    <a:pt x="58202" y="18071"/>
                    <a:pt x="60059" y="15298"/>
                    <a:pt x="60059" y="15298"/>
                  </a:cubicBezTo>
                  <a:cubicBezTo>
                    <a:pt x="61056" y="19661"/>
                    <a:pt x="67410" y="23147"/>
                    <a:pt x="73092" y="23147"/>
                  </a:cubicBezTo>
                  <a:cubicBezTo>
                    <a:pt x="73864" y="23147"/>
                    <a:pt x="74625" y="23082"/>
                    <a:pt x="75357" y="22947"/>
                  </a:cubicBezTo>
                  <a:cubicBezTo>
                    <a:pt x="81476" y="21417"/>
                    <a:pt x="82241" y="13003"/>
                    <a:pt x="82241" y="13003"/>
                  </a:cubicBezTo>
                  <a:cubicBezTo>
                    <a:pt x="82241" y="13003"/>
                    <a:pt x="86066" y="15665"/>
                    <a:pt x="92185" y="15665"/>
                  </a:cubicBezTo>
                  <a:cubicBezTo>
                    <a:pt x="92366" y="15677"/>
                    <a:pt x="92541" y="15683"/>
                    <a:pt x="92711" y="15683"/>
                  </a:cubicBezTo>
                  <a:cubicBezTo>
                    <a:pt x="98259" y="15683"/>
                    <a:pt x="97539" y="9546"/>
                    <a:pt x="97539" y="9546"/>
                  </a:cubicBezTo>
                  <a:lnTo>
                    <a:pt x="97539" y="9546"/>
                  </a:lnTo>
                  <a:cubicBezTo>
                    <a:pt x="97681" y="9576"/>
                    <a:pt x="97833" y="9591"/>
                    <a:pt x="97990" y="9591"/>
                  </a:cubicBezTo>
                  <a:cubicBezTo>
                    <a:pt x="99931" y="9591"/>
                    <a:pt x="102836" y="7362"/>
                    <a:pt x="102128" y="3825"/>
                  </a:cubicBezTo>
                  <a:lnTo>
                    <a:pt x="102128" y="3825"/>
                  </a:lnTo>
                  <a:cubicBezTo>
                    <a:pt x="100638" y="6546"/>
                    <a:pt x="98504" y="7023"/>
                    <a:pt x="97189" y="7023"/>
                  </a:cubicBezTo>
                  <a:cubicBezTo>
                    <a:pt x="96480" y="7023"/>
                    <a:pt x="96009" y="6884"/>
                    <a:pt x="96009" y="6884"/>
                  </a:cubicBezTo>
                  <a:cubicBezTo>
                    <a:pt x="96009" y="6884"/>
                    <a:pt x="96009" y="10709"/>
                    <a:pt x="89890" y="11473"/>
                  </a:cubicBezTo>
                  <a:cubicBezTo>
                    <a:pt x="89480" y="11528"/>
                    <a:pt x="89083" y="11553"/>
                    <a:pt x="88697" y="11553"/>
                  </a:cubicBezTo>
                  <a:cubicBezTo>
                    <a:pt x="83667" y="11553"/>
                    <a:pt x="80711" y="7251"/>
                    <a:pt x="80711" y="7251"/>
                  </a:cubicBezTo>
                  <a:cubicBezTo>
                    <a:pt x="80711" y="7251"/>
                    <a:pt x="78417" y="16063"/>
                    <a:pt x="70768" y="16828"/>
                  </a:cubicBezTo>
                  <a:cubicBezTo>
                    <a:pt x="70450" y="16860"/>
                    <a:pt x="70143" y="16875"/>
                    <a:pt x="69849" y="16875"/>
                  </a:cubicBezTo>
                  <a:cubicBezTo>
                    <a:pt x="63057" y="16875"/>
                    <a:pt x="62354" y="8781"/>
                    <a:pt x="62354" y="8781"/>
                  </a:cubicBezTo>
                  <a:cubicBezTo>
                    <a:pt x="62354" y="8781"/>
                    <a:pt x="61589" y="12238"/>
                    <a:pt x="55837" y="13003"/>
                  </a:cubicBezTo>
                  <a:cubicBezTo>
                    <a:pt x="55468" y="13081"/>
                    <a:pt x="55110" y="13118"/>
                    <a:pt x="54763" y="13118"/>
                  </a:cubicBezTo>
                  <a:cubicBezTo>
                    <a:pt x="50076" y="13118"/>
                    <a:pt x="47423" y="6486"/>
                    <a:pt x="47423" y="6486"/>
                  </a:cubicBezTo>
                  <a:cubicBezTo>
                    <a:pt x="47423" y="6486"/>
                    <a:pt x="44761" y="15298"/>
                    <a:pt x="32523" y="15665"/>
                  </a:cubicBezTo>
                  <a:cubicBezTo>
                    <a:pt x="32321" y="15671"/>
                    <a:pt x="32123" y="15675"/>
                    <a:pt x="31927" y="15675"/>
                  </a:cubicBezTo>
                  <a:cubicBezTo>
                    <a:pt x="19912" y="15675"/>
                    <a:pt x="20652" y="3825"/>
                    <a:pt x="20652" y="3825"/>
                  </a:cubicBezTo>
                  <a:lnTo>
                    <a:pt x="20652" y="3825"/>
                  </a:lnTo>
                  <a:cubicBezTo>
                    <a:pt x="20652" y="3825"/>
                    <a:pt x="18756" y="6985"/>
                    <a:pt x="14687" y="6985"/>
                  </a:cubicBezTo>
                  <a:cubicBezTo>
                    <a:pt x="14280" y="6985"/>
                    <a:pt x="13852" y="6954"/>
                    <a:pt x="13401" y="6884"/>
                  </a:cubicBezTo>
                  <a:cubicBezTo>
                    <a:pt x="8414" y="6119"/>
                    <a:pt x="10708" y="0"/>
                    <a:pt x="10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2"/>
            <p:cNvSpPr/>
            <p:nvPr/>
          </p:nvSpPr>
          <p:spPr>
            <a:xfrm>
              <a:off x="7083768" y="1235818"/>
              <a:ext cx="218637" cy="90045"/>
            </a:xfrm>
            <a:custGeom>
              <a:avLst/>
              <a:gdLst/>
              <a:ahLst/>
              <a:cxnLst/>
              <a:rect l="l" t="t" r="r" b="b"/>
              <a:pathLst>
                <a:path w="12240" h="5041" extrusionOk="0">
                  <a:moveTo>
                    <a:pt x="1" y="0"/>
                  </a:moveTo>
                  <a:cubicBezTo>
                    <a:pt x="1" y="0"/>
                    <a:pt x="2529" y="5040"/>
                    <a:pt x="6601" y="5040"/>
                  </a:cubicBezTo>
                  <a:cubicBezTo>
                    <a:pt x="8249" y="5040"/>
                    <a:pt x="10150" y="4215"/>
                    <a:pt x="12239" y="1897"/>
                  </a:cubicBezTo>
                  <a:lnTo>
                    <a:pt x="12239" y="1897"/>
                  </a:lnTo>
                  <a:cubicBezTo>
                    <a:pt x="12239" y="1897"/>
                    <a:pt x="10605" y="2831"/>
                    <a:pt x="7981" y="2831"/>
                  </a:cubicBezTo>
                  <a:cubicBezTo>
                    <a:pt x="5856" y="2831"/>
                    <a:pt x="3082" y="221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2"/>
            <p:cNvSpPr/>
            <p:nvPr/>
          </p:nvSpPr>
          <p:spPr>
            <a:xfrm>
              <a:off x="7835244" y="1290459"/>
              <a:ext cx="204954" cy="106925"/>
            </a:xfrm>
            <a:custGeom>
              <a:avLst/>
              <a:gdLst/>
              <a:ahLst/>
              <a:cxnLst/>
              <a:rect l="l" t="t" r="r" b="b"/>
              <a:pathLst>
                <a:path w="11474" h="5986" extrusionOk="0">
                  <a:moveTo>
                    <a:pt x="398" y="1"/>
                  </a:moveTo>
                  <a:cubicBezTo>
                    <a:pt x="398" y="1"/>
                    <a:pt x="0" y="4957"/>
                    <a:pt x="4589" y="5722"/>
                  </a:cubicBezTo>
                  <a:cubicBezTo>
                    <a:pt x="5322" y="5908"/>
                    <a:pt x="5996" y="5986"/>
                    <a:pt x="6612" y="5986"/>
                  </a:cubicBezTo>
                  <a:cubicBezTo>
                    <a:pt x="9853" y="5986"/>
                    <a:pt x="11473" y="3825"/>
                    <a:pt x="11473" y="3825"/>
                  </a:cubicBezTo>
                  <a:lnTo>
                    <a:pt x="11473" y="3825"/>
                  </a:lnTo>
                  <a:cubicBezTo>
                    <a:pt x="11473" y="3825"/>
                    <a:pt x="10037" y="4503"/>
                    <a:pt x="8038" y="4503"/>
                  </a:cubicBezTo>
                  <a:cubicBezTo>
                    <a:pt x="5789" y="4503"/>
                    <a:pt x="2827" y="3645"/>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0" name="Google Shape;1670;p52"/>
          <p:cNvSpPr/>
          <p:nvPr/>
        </p:nvSpPr>
        <p:spPr>
          <a:xfrm rot="-1904894">
            <a:off x="521953" y="203193"/>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685266">
            <a:off x="504991" y="4412035"/>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899;p58">
            <a:extLst>
              <a:ext uri="{FF2B5EF4-FFF2-40B4-BE49-F238E27FC236}">
                <a16:creationId xmlns:a16="http://schemas.microsoft.com/office/drawing/2014/main" id="{63741FB1-05D1-45D1-F6C8-22A2B4A87636}"/>
              </a:ext>
            </a:extLst>
          </p:cNvPr>
          <p:cNvSpPr txBox="1">
            <a:spLocks/>
          </p:cNvSpPr>
          <p:nvPr/>
        </p:nvSpPr>
        <p:spPr>
          <a:xfrm>
            <a:off x="2449595" y="47576"/>
            <a:ext cx="40254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1pPr>
            <a:lvl2pPr marR="0" lvl="1"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2pPr>
            <a:lvl3pPr marR="0" lvl="2"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3pPr>
            <a:lvl4pPr marR="0" lvl="3"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4pPr>
            <a:lvl5pPr marR="0" lvl="4"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5pPr>
            <a:lvl6pPr marR="0" lvl="5"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6pPr>
            <a:lvl7pPr marR="0" lvl="6"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7pPr>
            <a:lvl8pPr marR="0" lvl="7"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8pPr>
            <a:lvl9pPr marR="0" lvl="8"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9pPr>
          </a:lstStyle>
          <a:p>
            <a:r>
              <a:rPr lang="en-ID" dirty="0">
                <a:latin typeface="HP Simplified Jpan" panose="020B0500000000000000" pitchFamily="34" charset="-128"/>
                <a:ea typeface="HP Simplified Jpan" panose="020B0500000000000000" pitchFamily="34" charset="-128"/>
              </a:rPr>
              <a:t>RECOMMENDATION</a:t>
            </a:r>
          </a:p>
        </p:txBody>
      </p:sp>
      <p:sp>
        <p:nvSpPr>
          <p:cNvPr id="6" name="TextBox 5">
            <a:extLst>
              <a:ext uri="{FF2B5EF4-FFF2-40B4-BE49-F238E27FC236}">
                <a16:creationId xmlns:a16="http://schemas.microsoft.com/office/drawing/2014/main" id="{A1283AAD-9681-82D5-3DAD-558089AF65B8}"/>
              </a:ext>
            </a:extLst>
          </p:cNvPr>
          <p:cNvSpPr txBox="1"/>
          <p:nvPr/>
        </p:nvSpPr>
        <p:spPr>
          <a:xfrm>
            <a:off x="681482" y="1238811"/>
            <a:ext cx="4718648" cy="830997"/>
          </a:xfrm>
          <a:prstGeom prst="rect">
            <a:avLst/>
          </a:prstGeom>
          <a:noFill/>
        </p:spPr>
        <p:txBody>
          <a:bodyPr wrap="square">
            <a:spAutoFit/>
          </a:bodyPr>
          <a:lstStyle/>
          <a:p>
            <a:r>
              <a:rPr lang="en-US" sz="1200" dirty="0">
                <a:solidFill>
                  <a:schemeClr val="accent6">
                    <a:lumMod val="40000"/>
                    <a:lumOff val="60000"/>
                  </a:schemeClr>
                </a:solidFill>
                <a:latin typeface="Mongolian Baiti" panose="03000500000000000000" pitchFamily="66" charset="0"/>
                <a:cs typeface="Mongolian Baiti" panose="03000500000000000000" pitchFamily="66" charset="0"/>
              </a:rPr>
              <a:t>BY CONSIDERING THE EDA DATA FOR EACH FEATURE COEFFICIENT THAT CAUSES SLEEP DISORDER AS WELL AS THE FEATURES SELECTION DATA FOR THE BEST MODEL, IT IS RECOMMENDED THAT NATIONAL HEALTH FOCUS ON:</a:t>
            </a:r>
          </a:p>
        </p:txBody>
      </p:sp>
      <p:pic>
        <p:nvPicPr>
          <p:cNvPr id="8" name="Picture 7">
            <a:extLst>
              <a:ext uri="{FF2B5EF4-FFF2-40B4-BE49-F238E27FC236}">
                <a16:creationId xmlns:a16="http://schemas.microsoft.com/office/drawing/2014/main" id="{A763413F-116A-D017-B618-4490242CDD43}"/>
              </a:ext>
            </a:extLst>
          </p:cNvPr>
          <p:cNvPicPr>
            <a:picLocks noChangeAspect="1"/>
          </p:cNvPicPr>
          <p:nvPr/>
        </p:nvPicPr>
        <p:blipFill>
          <a:blip r:embed="rId3"/>
          <a:stretch>
            <a:fillRect/>
          </a:stretch>
        </p:blipFill>
        <p:spPr>
          <a:xfrm>
            <a:off x="943155" y="2363457"/>
            <a:ext cx="742969" cy="742969"/>
          </a:xfrm>
          <a:prstGeom prst="rect">
            <a:avLst/>
          </a:prstGeom>
        </p:spPr>
      </p:pic>
      <p:pic>
        <p:nvPicPr>
          <p:cNvPr id="10" name="Picture 9">
            <a:extLst>
              <a:ext uri="{FF2B5EF4-FFF2-40B4-BE49-F238E27FC236}">
                <a16:creationId xmlns:a16="http://schemas.microsoft.com/office/drawing/2014/main" id="{B38A9214-DF00-0256-0987-F288F2EDFE6D}"/>
              </a:ext>
            </a:extLst>
          </p:cNvPr>
          <p:cNvPicPr>
            <a:picLocks noChangeAspect="1"/>
          </p:cNvPicPr>
          <p:nvPr/>
        </p:nvPicPr>
        <p:blipFill>
          <a:blip r:embed="rId4"/>
          <a:stretch>
            <a:fillRect/>
          </a:stretch>
        </p:blipFill>
        <p:spPr>
          <a:xfrm>
            <a:off x="2297837" y="2363457"/>
            <a:ext cx="742969" cy="742969"/>
          </a:xfrm>
          <a:prstGeom prst="rect">
            <a:avLst/>
          </a:prstGeom>
        </p:spPr>
      </p:pic>
      <p:pic>
        <p:nvPicPr>
          <p:cNvPr id="12" name="Picture 11">
            <a:extLst>
              <a:ext uri="{FF2B5EF4-FFF2-40B4-BE49-F238E27FC236}">
                <a16:creationId xmlns:a16="http://schemas.microsoft.com/office/drawing/2014/main" id="{3ADA6481-537C-6266-713A-14820969A68D}"/>
              </a:ext>
            </a:extLst>
          </p:cNvPr>
          <p:cNvPicPr>
            <a:picLocks noChangeAspect="1"/>
          </p:cNvPicPr>
          <p:nvPr/>
        </p:nvPicPr>
        <p:blipFill>
          <a:blip r:embed="rId5"/>
          <a:stretch>
            <a:fillRect/>
          </a:stretch>
        </p:blipFill>
        <p:spPr>
          <a:xfrm>
            <a:off x="3474866" y="2363457"/>
            <a:ext cx="742969" cy="742969"/>
          </a:xfrm>
          <a:prstGeom prst="rect">
            <a:avLst/>
          </a:prstGeom>
        </p:spPr>
      </p:pic>
      <p:pic>
        <p:nvPicPr>
          <p:cNvPr id="14" name="Picture 13">
            <a:extLst>
              <a:ext uri="{FF2B5EF4-FFF2-40B4-BE49-F238E27FC236}">
                <a16:creationId xmlns:a16="http://schemas.microsoft.com/office/drawing/2014/main" id="{FAFBDF72-D655-EBB6-2F61-8D460E374494}"/>
              </a:ext>
            </a:extLst>
          </p:cNvPr>
          <p:cNvPicPr>
            <a:picLocks noChangeAspect="1"/>
          </p:cNvPicPr>
          <p:nvPr/>
        </p:nvPicPr>
        <p:blipFill>
          <a:blip r:embed="rId6"/>
          <a:stretch>
            <a:fillRect/>
          </a:stretch>
        </p:blipFill>
        <p:spPr>
          <a:xfrm>
            <a:off x="4794781" y="2363457"/>
            <a:ext cx="742969" cy="742969"/>
          </a:xfrm>
          <a:prstGeom prst="rect">
            <a:avLst/>
          </a:prstGeom>
        </p:spPr>
      </p:pic>
      <p:pic>
        <p:nvPicPr>
          <p:cNvPr id="16" name="Picture 15">
            <a:extLst>
              <a:ext uri="{FF2B5EF4-FFF2-40B4-BE49-F238E27FC236}">
                <a16:creationId xmlns:a16="http://schemas.microsoft.com/office/drawing/2014/main" id="{A6E43E0E-E3D0-4755-9679-F86B679663C9}"/>
              </a:ext>
            </a:extLst>
          </p:cNvPr>
          <p:cNvPicPr>
            <a:picLocks noChangeAspect="1"/>
          </p:cNvPicPr>
          <p:nvPr/>
        </p:nvPicPr>
        <p:blipFill>
          <a:blip r:embed="rId7"/>
          <a:stretch>
            <a:fillRect/>
          </a:stretch>
        </p:blipFill>
        <p:spPr>
          <a:xfrm>
            <a:off x="6058052" y="2363458"/>
            <a:ext cx="742970" cy="742970"/>
          </a:xfrm>
          <a:prstGeom prst="rect">
            <a:avLst/>
          </a:prstGeom>
        </p:spPr>
      </p:pic>
      <p:sp>
        <p:nvSpPr>
          <p:cNvPr id="18" name="TextBox 17">
            <a:extLst>
              <a:ext uri="{FF2B5EF4-FFF2-40B4-BE49-F238E27FC236}">
                <a16:creationId xmlns:a16="http://schemas.microsoft.com/office/drawing/2014/main" id="{B2CAB2BF-F4E2-138F-B028-107527CE04CC}"/>
              </a:ext>
            </a:extLst>
          </p:cNvPr>
          <p:cNvSpPr txBox="1"/>
          <p:nvPr/>
        </p:nvSpPr>
        <p:spPr>
          <a:xfrm>
            <a:off x="3700254" y="3277698"/>
            <a:ext cx="4718648" cy="1200329"/>
          </a:xfrm>
          <a:prstGeom prst="rect">
            <a:avLst/>
          </a:prstGeom>
          <a:noFill/>
        </p:spPr>
        <p:txBody>
          <a:bodyPr wrap="square">
            <a:spAutoFit/>
          </a:bodyPr>
          <a:lstStyle/>
          <a:p>
            <a:r>
              <a:rPr lang="en-US" sz="1200" dirty="0">
                <a:solidFill>
                  <a:schemeClr val="accent6">
                    <a:lumMod val="40000"/>
                    <a:lumOff val="60000"/>
                  </a:schemeClr>
                </a:solidFill>
              </a:rPr>
              <a:t>HOLDING SPORTS TOGETHER, SUCH AS SMALL TO LARGE SCALE RUNNING.</a:t>
            </a:r>
          </a:p>
          <a:p>
            <a:r>
              <a:rPr lang="en-US" sz="1200" dirty="0">
                <a:solidFill>
                  <a:schemeClr val="accent6">
                    <a:lumMod val="40000"/>
                    <a:lumOff val="60000"/>
                  </a:schemeClr>
                </a:solidFill>
              </a:rPr>
              <a:t>National Health collaborates with companies to appreciate individuals who actively lead a healthy lifestyle, including managing their weight and consuming nutritious food so that this pattern can influence BMI and blood pressure.</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52"/>
          <p:cNvSpPr/>
          <p:nvPr/>
        </p:nvSpPr>
        <p:spPr>
          <a:xfrm rot="10800000" flipH="1">
            <a:off x="25" y="-75192"/>
            <a:ext cx="9143951" cy="704566"/>
          </a:xfrm>
          <a:custGeom>
            <a:avLst/>
            <a:gdLst/>
            <a:ahLst/>
            <a:cxnLst/>
            <a:rect l="l" t="t" r="r" b="b"/>
            <a:pathLst>
              <a:path w="99434" h="13905" extrusionOk="0">
                <a:moveTo>
                  <a:pt x="6221" y="0"/>
                </a:moveTo>
                <a:cubicBezTo>
                  <a:pt x="4103" y="0"/>
                  <a:pt x="2166" y="513"/>
                  <a:pt x="1" y="1680"/>
                </a:cubicBezTo>
                <a:lnTo>
                  <a:pt x="1" y="13904"/>
                </a:lnTo>
                <a:lnTo>
                  <a:pt x="99434" y="13904"/>
                </a:lnTo>
                <a:lnTo>
                  <a:pt x="99434" y="5133"/>
                </a:lnTo>
                <a:cubicBezTo>
                  <a:pt x="97233" y="5730"/>
                  <a:pt x="95074" y="5970"/>
                  <a:pt x="92938" y="5970"/>
                </a:cubicBezTo>
                <a:cubicBezTo>
                  <a:pt x="84529" y="5970"/>
                  <a:pt x="76461" y="2262"/>
                  <a:pt x="67454" y="2106"/>
                </a:cubicBezTo>
                <a:cubicBezTo>
                  <a:pt x="67250" y="2102"/>
                  <a:pt x="67046" y="2101"/>
                  <a:pt x="66843" y="2101"/>
                </a:cubicBezTo>
                <a:cubicBezTo>
                  <a:pt x="57358" y="2101"/>
                  <a:pt x="48196" y="5575"/>
                  <a:pt x="38734" y="6220"/>
                </a:cubicBezTo>
                <a:cubicBezTo>
                  <a:pt x="37694" y="6292"/>
                  <a:pt x="36652" y="6328"/>
                  <a:pt x="35609" y="6328"/>
                </a:cubicBezTo>
                <a:cubicBezTo>
                  <a:pt x="31086" y="6328"/>
                  <a:pt x="26553" y="5651"/>
                  <a:pt x="22200" y="4357"/>
                </a:cubicBezTo>
                <a:cubicBezTo>
                  <a:pt x="18204" y="3155"/>
                  <a:pt x="14361" y="1447"/>
                  <a:pt x="10287" y="516"/>
                </a:cubicBezTo>
                <a:cubicBezTo>
                  <a:pt x="8809" y="182"/>
                  <a:pt x="7483" y="0"/>
                  <a:pt x="62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3" name="Google Shape;1633;p52"/>
          <p:cNvGrpSpPr/>
          <p:nvPr/>
        </p:nvGrpSpPr>
        <p:grpSpPr>
          <a:xfrm>
            <a:off x="8239404" y="265364"/>
            <a:ext cx="1206250" cy="452305"/>
            <a:chOff x="7064209" y="3996949"/>
            <a:chExt cx="1325987" cy="497203"/>
          </a:xfrm>
        </p:grpSpPr>
        <p:sp>
          <p:nvSpPr>
            <p:cNvPr id="1634" name="Google Shape;1634;p52"/>
            <p:cNvSpPr/>
            <p:nvPr/>
          </p:nvSpPr>
          <p:spPr>
            <a:xfrm>
              <a:off x="7064209" y="3996949"/>
              <a:ext cx="1325987" cy="497203"/>
            </a:xfrm>
            <a:custGeom>
              <a:avLst/>
              <a:gdLst/>
              <a:ahLst/>
              <a:cxnLst/>
              <a:rect l="l" t="t" r="r" b="b"/>
              <a:pathLst>
                <a:path w="74233" h="27835" extrusionOk="0">
                  <a:moveTo>
                    <a:pt x="35632" y="0"/>
                  </a:moveTo>
                  <a:cubicBezTo>
                    <a:pt x="34816" y="0"/>
                    <a:pt x="33894" y="206"/>
                    <a:pt x="32854" y="696"/>
                  </a:cubicBezTo>
                  <a:cubicBezTo>
                    <a:pt x="26337" y="3756"/>
                    <a:pt x="24440" y="12170"/>
                    <a:pt x="24440" y="12170"/>
                  </a:cubicBezTo>
                  <a:cubicBezTo>
                    <a:pt x="23900" y="11415"/>
                    <a:pt x="23271" y="11144"/>
                    <a:pt x="22645" y="11144"/>
                  </a:cubicBezTo>
                  <a:cubicBezTo>
                    <a:pt x="21038" y="11144"/>
                    <a:pt x="19453" y="12935"/>
                    <a:pt x="19453" y="12935"/>
                  </a:cubicBezTo>
                  <a:cubicBezTo>
                    <a:pt x="19453" y="12935"/>
                    <a:pt x="18027" y="9186"/>
                    <a:pt x="14657" y="9186"/>
                  </a:cubicBezTo>
                  <a:cubicBezTo>
                    <a:pt x="14140" y="9186"/>
                    <a:pt x="13577" y="9274"/>
                    <a:pt x="12967" y="9477"/>
                  </a:cubicBezTo>
                  <a:cubicBezTo>
                    <a:pt x="8378" y="11405"/>
                    <a:pt x="8745" y="17891"/>
                    <a:pt x="8745" y="17891"/>
                  </a:cubicBezTo>
                  <a:cubicBezTo>
                    <a:pt x="8547" y="17882"/>
                    <a:pt x="8356" y="17878"/>
                    <a:pt x="8172" y="17878"/>
                  </a:cubicBezTo>
                  <a:cubicBezTo>
                    <a:pt x="896" y="17878"/>
                    <a:pt x="4155" y="24775"/>
                    <a:pt x="4155" y="24775"/>
                  </a:cubicBezTo>
                  <a:cubicBezTo>
                    <a:pt x="3942" y="24756"/>
                    <a:pt x="3741" y="24748"/>
                    <a:pt x="3551" y="24748"/>
                  </a:cubicBezTo>
                  <a:cubicBezTo>
                    <a:pt x="0" y="24748"/>
                    <a:pt x="331" y="27835"/>
                    <a:pt x="331" y="27835"/>
                  </a:cubicBezTo>
                  <a:lnTo>
                    <a:pt x="73393" y="27835"/>
                  </a:lnTo>
                  <a:cubicBezTo>
                    <a:pt x="74233" y="21323"/>
                    <a:pt x="70041" y="20481"/>
                    <a:pt x="67819" y="20481"/>
                  </a:cubicBezTo>
                  <a:cubicBezTo>
                    <a:pt x="67045" y="20481"/>
                    <a:pt x="66509" y="20584"/>
                    <a:pt x="66509" y="20584"/>
                  </a:cubicBezTo>
                  <a:cubicBezTo>
                    <a:pt x="65660" y="16334"/>
                    <a:pt x="63393" y="15390"/>
                    <a:pt x="61547" y="15390"/>
                  </a:cubicBezTo>
                  <a:cubicBezTo>
                    <a:pt x="60069" y="15390"/>
                    <a:pt x="58860" y="15994"/>
                    <a:pt x="58860" y="15994"/>
                  </a:cubicBezTo>
                  <a:cubicBezTo>
                    <a:pt x="57626" y="11666"/>
                    <a:pt x="55392" y="10666"/>
                    <a:pt x="53591" y="10666"/>
                  </a:cubicBezTo>
                  <a:cubicBezTo>
                    <a:pt x="52042" y="10666"/>
                    <a:pt x="50814" y="11405"/>
                    <a:pt x="50814" y="11405"/>
                  </a:cubicBezTo>
                  <a:cubicBezTo>
                    <a:pt x="48955" y="6010"/>
                    <a:pt x="46303" y="4776"/>
                    <a:pt x="44266" y="4776"/>
                  </a:cubicBezTo>
                  <a:cubicBezTo>
                    <a:pt x="42548" y="4776"/>
                    <a:pt x="41268" y="5653"/>
                    <a:pt x="41268" y="5653"/>
                  </a:cubicBezTo>
                  <a:cubicBezTo>
                    <a:pt x="41268" y="5653"/>
                    <a:pt x="39909" y="0"/>
                    <a:pt x="356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2"/>
            <p:cNvSpPr/>
            <p:nvPr/>
          </p:nvSpPr>
          <p:spPr>
            <a:xfrm>
              <a:off x="7064209" y="4220642"/>
              <a:ext cx="1325987" cy="273511"/>
            </a:xfrm>
            <a:custGeom>
              <a:avLst/>
              <a:gdLst/>
              <a:ahLst/>
              <a:cxnLst/>
              <a:rect l="l" t="t" r="r" b="b"/>
              <a:pathLst>
                <a:path w="74233" h="15312" extrusionOk="0">
                  <a:moveTo>
                    <a:pt x="35854" y="0"/>
                  </a:moveTo>
                  <a:cubicBezTo>
                    <a:pt x="35742" y="0"/>
                    <a:pt x="35629" y="5"/>
                    <a:pt x="35516" y="14"/>
                  </a:cubicBezTo>
                  <a:cubicBezTo>
                    <a:pt x="31324" y="412"/>
                    <a:pt x="28632" y="7663"/>
                    <a:pt x="28632" y="7663"/>
                  </a:cubicBezTo>
                  <a:cubicBezTo>
                    <a:pt x="27612" y="5501"/>
                    <a:pt x="26212" y="4780"/>
                    <a:pt x="24797" y="4780"/>
                  </a:cubicBezTo>
                  <a:cubicBezTo>
                    <a:pt x="21969" y="4780"/>
                    <a:pt x="19086" y="7663"/>
                    <a:pt x="19086" y="7663"/>
                  </a:cubicBezTo>
                  <a:cubicBezTo>
                    <a:pt x="18276" y="6351"/>
                    <a:pt x="17466" y="5868"/>
                    <a:pt x="16713" y="5868"/>
                  </a:cubicBezTo>
                  <a:cubicBezTo>
                    <a:pt x="14621" y="5868"/>
                    <a:pt x="12967" y="9590"/>
                    <a:pt x="12967" y="9590"/>
                  </a:cubicBezTo>
                  <a:cubicBezTo>
                    <a:pt x="11804" y="5766"/>
                    <a:pt x="8745" y="5368"/>
                    <a:pt x="8745" y="5368"/>
                  </a:cubicBezTo>
                  <a:cubicBezTo>
                    <a:pt x="8547" y="5359"/>
                    <a:pt x="8356" y="5355"/>
                    <a:pt x="8172" y="5355"/>
                  </a:cubicBezTo>
                  <a:cubicBezTo>
                    <a:pt x="896" y="5355"/>
                    <a:pt x="4155" y="12252"/>
                    <a:pt x="4155" y="12252"/>
                  </a:cubicBezTo>
                  <a:cubicBezTo>
                    <a:pt x="3942" y="12233"/>
                    <a:pt x="3741" y="12225"/>
                    <a:pt x="3551" y="12225"/>
                  </a:cubicBezTo>
                  <a:cubicBezTo>
                    <a:pt x="0" y="12225"/>
                    <a:pt x="331" y="15312"/>
                    <a:pt x="331" y="15312"/>
                  </a:cubicBezTo>
                  <a:lnTo>
                    <a:pt x="73393" y="15312"/>
                  </a:lnTo>
                  <a:cubicBezTo>
                    <a:pt x="74233" y="8800"/>
                    <a:pt x="70041" y="7958"/>
                    <a:pt x="67819" y="7958"/>
                  </a:cubicBezTo>
                  <a:cubicBezTo>
                    <a:pt x="67045" y="7958"/>
                    <a:pt x="66509" y="8061"/>
                    <a:pt x="66509" y="8061"/>
                  </a:cubicBezTo>
                  <a:cubicBezTo>
                    <a:pt x="63052" y="8825"/>
                    <a:pt x="61522" y="10722"/>
                    <a:pt x="61522" y="10722"/>
                  </a:cubicBezTo>
                  <a:cubicBezTo>
                    <a:pt x="60521" y="8386"/>
                    <a:pt x="59158" y="7727"/>
                    <a:pt x="57940" y="7727"/>
                  </a:cubicBezTo>
                  <a:cubicBezTo>
                    <a:pt x="56367" y="7727"/>
                    <a:pt x="55036" y="8825"/>
                    <a:pt x="55036" y="8825"/>
                  </a:cubicBezTo>
                  <a:cubicBezTo>
                    <a:pt x="53178" y="5878"/>
                    <a:pt x="51005" y="5001"/>
                    <a:pt x="49076" y="5001"/>
                  </a:cubicBezTo>
                  <a:cubicBezTo>
                    <a:pt x="46239" y="5001"/>
                    <a:pt x="43930" y="6898"/>
                    <a:pt x="43930" y="6898"/>
                  </a:cubicBezTo>
                  <a:cubicBezTo>
                    <a:pt x="43930" y="6898"/>
                    <a:pt x="40292" y="0"/>
                    <a:pt x="358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2"/>
            <p:cNvSpPr/>
            <p:nvPr/>
          </p:nvSpPr>
          <p:spPr>
            <a:xfrm>
              <a:off x="7064209" y="4438993"/>
              <a:ext cx="1311000" cy="55159"/>
            </a:xfrm>
            <a:custGeom>
              <a:avLst/>
              <a:gdLst/>
              <a:ahLst/>
              <a:cxnLst/>
              <a:rect l="l" t="t" r="r" b="b"/>
              <a:pathLst>
                <a:path w="73394" h="3088" extrusionOk="0">
                  <a:moveTo>
                    <a:pt x="3551" y="1"/>
                  </a:moveTo>
                  <a:cubicBezTo>
                    <a:pt x="0" y="1"/>
                    <a:pt x="331" y="3088"/>
                    <a:pt x="331" y="3088"/>
                  </a:cubicBezTo>
                  <a:lnTo>
                    <a:pt x="73393" y="3088"/>
                  </a:lnTo>
                  <a:lnTo>
                    <a:pt x="73393" y="426"/>
                  </a:lnTo>
                  <a:cubicBezTo>
                    <a:pt x="71558" y="1650"/>
                    <a:pt x="69169" y="2017"/>
                    <a:pt x="66963" y="2017"/>
                  </a:cubicBezTo>
                  <a:cubicBezTo>
                    <a:pt x="63654" y="2017"/>
                    <a:pt x="60757" y="1191"/>
                    <a:pt x="60757" y="1191"/>
                  </a:cubicBezTo>
                  <a:cubicBezTo>
                    <a:pt x="59995" y="1763"/>
                    <a:pt x="59257" y="1977"/>
                    <a:pt x="58579" y="1977"/>
                  </a:cubicBezTo>
                  <a:cubicBezTo>
                    <a:pt x="56537" y="1977"/>
                    <a:pt x="55036" y="28"/>
                    <a:pt x="55036" y="28"/>
                  </a:cubicBezTo>
                  <a:cubicBezTo>
                    <a:pt x="53506" y="1436"/>
                    <a:pt x="51806" y="1905"/>
                    <a:pt x="50220" y="1905"/>
                  </a:cubicBezTo>
                  <a:cubicBezTo>
                    <a:pt x="47047" y="1905"/>
                    <a:pt x="44328" y="28"/>
                    <a:pt x="44328" y="28"/>
                  </a:cubicBezTo>
                  <a:cubicBezTo>
                    <a:pt x="43053" y="1303"/>
                    <a:pt x="41778" y="1728"/>
                    <a:pt x="40645" y="1728"/>
                  </a:cubicBezTo>
                  <a:cubicBezTo>
                    <a:pt x="38378" y="1728"/>
                    <a:pt x="36679" y="28"/>
                    <a:pt x="36679" y="28"/>
                  </a:cubicBezTo>
                  <a:cubicBezTo>
                    <a:pt x="35404" y="1436"/>
                    <a:pt x="34085" y="1905"/>
                    <a:pt x="32893" y="1905"/>
                  </a:cubicBezTo>
                  <a:cubicBezTo>
                    <a:pt x="30508" y="1905"/>
                    <a:pt x="28632" y="28"/>
                    <a:pt x="28632" y="28"/>
                  </a:cubicBezTo>
                  <a:cubicBezTo>
                    <a:pt x="26980" y="1436"/>
                    <a:pt x="25283" y="1905"/>
                    <a:pt x="23756" y="1905"/>
                  </a:cubicBezTo>
                  <a:cubicBezTo>
                    <a:pt x="20701" y="1905"/>
                    <a:pt x="18321" y="28"/>
                    <a:pt x="18321" y="28"/>
                  </a:cubicBezTo>
                  <a:cubicBezTo>
                    <a:pt x="16791" y="1303"/>
                    <a:pt x="15517" y="1728"/>
                    <a:pt x="14497" y="1728"/>
                  </a:cubicBezTo>
                  <a:cubicBezTo>
                    <a:pt x="12457" y="1728"/>
                    <a:pt x="11437" y="28"/>
                    <a:pt x="11437" y="28"/>
                  </a:cubicBezTo>
                  <a:cubicBezTo>
                    <a:pt x="9652" y="1181"/>
                    <a:pt x="8248" y="1565"/>
                    <a:pt x="7170" y="1565"/>
                  </a:cubicBezTo>
                  <a:cubicBezTo>
                    <a:pt x="5012" y="1565"/>
                    <a:pt x="4155" y="28"/>
                    <a:pt x="4155" y="28"/>
                  </a:cubicBezTo>
                  <a:cubicBezTo>
                    <a:pt x="3942" y="9"/>
                    <a:pt x="3741" y="1"/>
                    <a:pt x="35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2"/>
            <p:cNvSpPr/>
            <p:nvPr/>
          </p:nvSpPr>
          <p:spPr>
            <a:xfrm>
              <a:off x="7350473" y="4425828"/>
              <a:ext cx="95654" cy="27455"/>
            </a:xfrm>
            <a:custGeom>
              <a:avLst/>
              <a:gdLst/>
              <a:ahLst/>
              <a:cxnLst/>
              <a:rect l="l" t="t" r="r" b="b"/>
              <a:pathLst>
                <a:path w="5355" h="1537" extrusionOk="0">
                  <a:moveTo>
                    <a:pt x="1" y="0"/>
                  </a:moveTo>
                  <a:lnTo>
                    <a:pt x="1" y="0"/>
                  </a:lnTo>
                  <a:cubicBezTo>
                    <a:pt x="1" y="0"/>
                    <a:pt x="844" y="1537"/>
                    <a:pt x="2430" y="1537"/>
                  </a:cubicBezTo>
                  <a:cubicBezTo>
                    <a:pt x="3223" y="1537"/>
                    <a:pt x="4202" y="1153"/>
                    <a:pt x="5355" y="0"/>
                  </a:cubicBezTo>
                  <a:lnTo>
                    <a:pt x="5355" y="0"/>
                  </a:lnTo>
                  <a:cubicBezTo>
                    <a:pt x="5355" y="0"/>
                    <a:pt x="4158" y="680"/>
                    <a:pt x="2572" y="680"/>
                  </a:cubicBezTo>
                  <a:cubicBezTo>
                    <a:pt x="1778" y="680"/>
                    <a:pt x="888" y="51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2"/>
            <p:cNvSpPr/>
            <p:nvPr/>
          </p:nvSpPr>
          <p:spPr>
            <a:xfrm>
              <a:off x="7789694" y="4425828"/>
              <a:ext cx="120983" cy="29687"/>
            </a:xfrm>
            <a:custGeom>
              <a:avLst/>
              <a:gdLst/>
              <a:ahLst/>
              <a:cxnLst/>
              <a:rect l="l" t="t" r="r" b="b"/>
              <a:pathLst>
                <a:path w="6773" h="1662" extrusionOk="0">
                  <a:moveTo>
                    <a:pt x="255" y="0"/>
                  </a:moveTo>
                  <a:cubicBezTo>
                    <a:pt x="1" y="0"/>
                    <a:pt x="1393" y="1662"/>
                    <a:pt x="3545" y="1662"/>
                  </a:cubicBezTo>
                  <a:cubicBezTo>
                    <a:pt x="4498" y="1662"/>
                    <a:pt x="5599" y="1337"/>
                    <a:pt x="6772" y="398"/>
                  </a:cubicBezTo>
                  <a:lnTo>
                    <a:pt x="6772" y="398"/>
                  </a:lnTo>
                  <a:cubicBezTo>
                    <a:pt x="6772" y="398"/>
                    <a:pt x="5955" y="801"/>
                    <a:pt x="4398" y="801"/>
                  </a:cubicBezTo>
                  <a:cubicBezTo>
                    <a:pt x="3347" y="801"/>
                    <a:pt x="1958" y="617"/>
                    <a:pt x="2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52"/>
          <p:cNvGrpSpPr/>
          <p:nvPr/>
        </p:nvGrpSpPr>
        <p:grpSpPr>
          <a:xfrm>
            <a:off x="7776025" y="562326"/>
            <a:ext cx="963584" cy="452315"/>
            <a:chOff x="6786536" y="767231"/>
            <a:chExt cx="1879064" cy="882050"/>
          </a:xfrm>
        </p:grpSpPr>
        <p:sp>
          <p:nvSpPr>
            <p:cNvPr id="1640" name="Google Shape;1640;p52"/>
            <p:cNvSpPr/>
            <p:nvPr/>
          </p:nvSpPr>
          <p:spPr>
            <a:xfrm>
              <a:off x="6786536" y="767231"/>
              <a:ext cx="1879064" cy="882050"/>
            </a:xfrm>
            <a:custGeom>
              <a:avLst/>
              <a:gdLst/>
              <a:ahLst/>
              <a:cxnLst/>
              <a:rect l="l" t="t" r="r" b="b"/>
              <a:pathLst>
                <a:path w="105196" h="49380" extrusionOk="0">
                  <a:moveTo>
                    <a:pt x="33570" y="0"/>
                  </a:moveTo>
                  <a:cubicBezTo>
                    <a:pt x="31682" y="0"/>
                    <a:pt x="29593" y="406"/>
                    <a:pt x="27349" y="1359"/>
                  </a:cubicBezTo>
                  <a:cubicBezTo>
                    <a:pt x="17039" y="5948"/>
                    <a:pt x="18171" y="15525"/>
                    <a:pt x="18171" y="15525"/>
                  </a:cubicBezTo>
                  <a:cubicBezTo>
                    <a:pt x="18171" y="15525"/>
                    <a:pt x="15326" y="12452"/>
                    <a:pt x="12284" y="12452"/>
                  </a:cubicBezTo>
                  <a:cubicBezTo>
                    <a:pt x="11310" y="12452"/>
                    <a:pt x="10317" y="12766"/>
                    <a:pt x="9390" y="13597"/>
                  </a:cubicBezTo>
                  <a:cubicBezTo>
                    <a:pt x="5565" y="17422"/>
                    <a:pt x="8625" y="23174"/>
                    <a:pt x="8625" y="23174"/>
                  </a:cubicBezTo>
                  <a:cubicBezTo>
                    <a:pt x="8218" y="23111"/>
                    <a:pt x="7820" y="23082"/>
                    <a:pt x="7432" y="23082"/>
                  </a:cubicBezTo>
                  <a:cubicBezTo>
                    <a:pt x="3055" y="23082"/>
                    <a:pt x="0" y="26820"/>
                    <a:pt x="2108" y="29293"/>
                  </a:cubicBezTo>
                  <a:cubicBezTo>
                    <a:pt x="3065" y="30432"/>
                    <a:pt x="4679" y="30719"/>
                    <a:pt x="6062" y="30719"/>
                  </a:cubicBezTo>
                  <a:cubicBezTo>
                    <a:pt x="7462" y="30719"/>
                    <a:pt x="8625" y="30425"/>
                    <a:pt x="8625" y="30425"/>
                  </a:cubicBezTo>
                  <a:lnTo>
                    <a:pt x="8625" y="30425"/>
                  </a:lnTo>
                  <a:cubicBezTo>
                    <a:pt x="8625" y="30425"/>
                    <a:pt x="6330" y="34249"/>
                    <a:pt x="10919" y="36544"/>
                  </a:cubicBezTo>
                  <a:cubicBezTo>
                    <a:pt x="12322" y="37367"/>
                    <a:pt x="13616" y="37652"/>
                    <a:pt x="14736" y="37652"/>
                  </a:cubicBezTo>
                  <a:cubicBezTo>
                    <a:pt x="17283" y="37652"/>
                    <a:pt x="18936" y="36177"/>
                    <a:pt x="18936" y="36177"/>
                  </a:cubicBezTo>
                  <a:cubicBezTo>
                    <a:pt x="19700" y="41133"/>
                    <a:pt x="24688" y="48415"/>
                    <a:pt x="34631" y="48415"/>
                  </a:cubicBezTo>
                  <a:cubicBezTo>
                    <a:pt x="44575" y="48415"/>
                    <a:pt x="49531" y="38471"/>
                    <a:pt x="49531" y="38471"/>
                  </a:cubicBezTo>
                  <a:cubicBezTo>
                    <a:pt x="49531" y="38471"/>
                    <a:pt x="50296" y="43061"/>
                    <a:pt x="54518" y="44193"/>
                  </a:cubicBezTo>
                  <a:cubicBezTo>
                    <a:pt x="54979" y="44270"/>
                    <a:pt x="55417" y="44304"/>
                    <a:pt x="55831" y="44304"/>
                  </a:cubicBezTo>
                  <a:cubicBezTo>
                    <a:pt x="59545" y="44304"/>
                    <a:pt x="61402" y="41531"/>
                    <a:pt x="61402" y="41531"/>
                  </a:cubicBezTo>
                  <a:cubicBezTo>
                    <a:pt x="62399" y="45894"/>
                    <a:pt x="68753" y="49380"/>
                    <a:pt x="74435" y="49380"/>
                  </a:cubicBezTo>
                  <a:cubicBezTo>
                    <a:pt x="75207" y="49380"/>
                    <a:pt x="75968" y="49315"/>
                    <a:pt x="76700" y="49180"/>
                  </a:cubicBezTo>
                  <a:cubicBezTo>
                    <a:pt x="82819" y="47650"/>
                    <a:pt x="83584" y="39236"/>
                    <a:pt x="83584" y="39236"/>
                  </a:cubicBezTo>
                  <a:cubicBezTo>
                    <a:pt x="83584" y="39236"/>
                    <a:pt x="87409" y="41898"/>
                    <a:pt x="93528" y="41898"/>
                  </a:cubicBezTo>
                  <a:cubicBezTo>
                    <a:pt x="93709" y="41910"/>
                    <a:pt x="93884" y="41916"/>
                    <a:pt x="94054" y="41916"/>
                  </a:cubicBezTo>
                  <a:cubicBezTo>
                    <a:pt x="99602" y="41916"/>
                    <a:pt x="98882" y="35779"/>
                    <a:pt x="98882" y="35779"/>
                  </a:cubicBezTo>
                  <a:lnTo>
                    <a:pt x="98882" y="35779"/>
                  </a:lnTo>
                  <a:cubicBezTo>
                    <a:pt x="99031" y="35805"/>
                    <a:pt x="99188" y="35818"/>
                    <a:pt x="99351" y="35818"/>
                  </a:cubicBezTo>
                  <a:cubicBezTo>
                    <a:pt x="101692" y="35818"/>
                    <a:pt x="105196" y="33163"/>
                    <a:pt x="102707" y="28528"/>
                  </a:cubicBezTo>
                  <a:cubicBezTo>
                    <a:pt x="101498" y="26288"/>
                    <a:pt x="99832" y="25671"/>
                    <a:pt x="98364" y="25671"/>
                  </a:cubicBezTo>
                  <a:cubicBezTo>
                    <a:pt x="96562" y="25671"/>
                    <a:pt x="95058" y="26600"/>
                    <a:pt x="95058" y="26600"/>
                  </a:cubicBezTo>
                  <a:cubicBezTo>
                    <a:pt x="93910" y="23541"/>
                    <a:pt x="91807" y="22776"/>
                    <a:pt x="89990" y="22776"/>
                  </a:cubicBezTo>
                  <a:cubicBezTo>
                    <a:pt x="88174" y="22776"/>
                    <a:pt x="86644" y="23541"/>
                    <a:pt x="86644" y="23541"/>
                  </a:cubicBezTo>
                  <a:cubicBezTo>
                    <a:pt x="85300" y="19742"/>
                    <a:pt x="82382" y="18955"/>
                    <a:pt x="80195" y="18955"/>
                  </a:cubicBezTo>
                  <a:cubicBezTo>
                    <a:pt x="78647" y="18955"/>
                    <a:pt x="77465" y="19349"/>
                    <a:pt x="77465" y="19349"/>
                  </a:cubicBezTo>
                  <a:cubicBezTo>
                    <a:pt x="77465" y="19349"/>
                    <a:pt x="80127" y="10537"/>
                    <a:pt x="69418" y="7111"/>
                  </a:cubicBezTo>
                  <a:cubicBezTo>
                    <a:pt x="67444" y="6473"/>
                    <a:pt x="65692" y="6214"/>
                    <a:pt x="64146" y="6214"/>
                  </a:cubicBezTo>
                  <a:cubicBezTo>
                    <a:pt x="57307" y="6214"/>
                    <a:pt x="54518" y="11302"/>
                    <a:pt x="54518" y="11302"/>
                  </a:cubicBezTo>
                  <a:cubicBezTo>
                    <a:pt x="53309" y="8211"/>
                    <a:pt x="51100" y="7359"/>
                    <a:pt x="49034" y="7359"/>
                  </a:cubicBezTo>
                  <a:cubicBezTo>
                    <a:pt x="46498" y="7359"/>
                    <a:pt x="44177" y="8641"/>
                    <a:pt x="44177" y="8641"/>
                  </a:cubicBezTo>
                  <a:cubicBezTo>
                    <a:pt x="44177" y="4779"/>
                    <a:pt x="40049" y="0"/>
                    <a:pt x="335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2"/>
            <p:cNvSpPr/>
            <p:nvPr/>
          </p:nvSpPr>
          <p:spPr>
            <a:xfrm>
              <a:off x="6786536" y="989637"/>
              <a:ext cx="1872919" cy="659644"/>
            </a:xfrm>
            <a:custGeom>
              <a:avLst/>
              <a:gdLst/>
              <a:ahLst/>
              <a:cxnLst/>
              <a:rect l="l" t="t" r="r" b="b"/>
              <a:pathLst>
                <a:path w="104852" h="36929" extrusionOk="0">
                  <a:moveTo>
                    <a:pt x="12284" y="1"/>
                  </a:moveTo>
                  <a:cubicBezTo>
                    <a:pt x="11310" y="1"/>
                    <a:pt x="10317" y="315"/>
                    <a:pt x="9390" y="1146"/>
                  </a:cubicBezTo>
                  <a:cubicBezTo>
                    <a:pt x="5565" y="4971"/>
                    <a:pt x="8625" y="10723"/>
                    <a:pt x="8625" y="10723"/>
                  </a:cubicBezTo>
                  <a:cubicBezTo>
                    <a:pt x="8218" y="10660"/>
                    <a:pt x="7820" y="10631"/>
                    <a:pt x="7432" y="10631"/>
                  </a:cubicBezTo>
                  <a:cubicBezTo>
                    <a:pt x="3055" y="10631"/>
                    <a:pt x="0" y="14369"/>
                    <a:pt x="2108" y="16842"/>
                  </a:cubicBezTo>
                  <a:cubicBezTo>
                    <a:pt x="3065" y="17981"/>
                    <a:pt x="4679" y="18268"/>
                    <a:pt x="6062" y="18268"/>
                  </a:cubicBezTo>
                  <a:cubicBezTo>
                    <a:pt x="7462" y="18268"/>
                    <a:pt x="8625" y="17974"/>
                    <a:pt x="8625" y="17974"/>
                  </a:cubicBezTo>
                  <a:lnTo>
                    <a:pt x="8625" y="17974"/>
                  </a:lnTo>
                  <a:cubicBezTo>
                    <a:pt x="8625" y="17974"/>
                    <a:pt x="6330" y="21798"/>
                    <a:pt x="10919" y="24093"/>
                  </a:cubicBezTo>
                  <a:cubicBezTo>
                    <a:pt x="12322" y="24916"/>
                    <a:pt x="13616" y="25201"/>
                    <a:pt x="14736" y="25201"/>
                  </a:cubicBezTo>
                  <a:cubicBezTo>
                    <a:pt x="17283" y="25201"/>
                    <a:pt x="18936" y="23726"/>
                    <a:pt x="18936" y="23726"/>
                  </a:cubicBezTo>
                  <a:cubicBezTo>
                    <a:pt x="19700" y="28682"/>
                    <a:pt x="24688" y="35964"/>
                    <a:pt x="34631" y="35964"/>
                  </a:cubicBezTo>
                  <a:cubicBezTo>
                    <a:pt x="44575" y="35964"/>
                    <a:pt x="49531" y="26020"/>
                    <a:pt x="49531" y="26020"/>
                  </a:cubicBezTo>
                  <a:cubicBezTo>
                    <a:pt x="49531" y="26020"/>
                    <a:pt x="50296" y="30610"/>
                    <a:pt x="54518" y="31742"/>
                  </a:cubicBezTo>
                  <a:cubicBezTo>
                    <a:pt x="54979" y="31819"/>
                    <a:pt x="55417" y="31853"/>
                    <a:pt x="55831" y="31853"/>
                  </a:cubicBezTo>
                  <a:cubicBezTo>
                    <a:pt x="59545" y="31853"/>
                    <a:pt x="61402" y="29080"/>
                    <a:pt x="61402" y="29080"/>
                  </a:cubicBezTo>
                  <a:cubicBezTo>
                    <a:pt x="62399" y="33443"/>
                    <a:pt x="68753" y="36929"/>
                    <a:pt x="74435" y="36929"/>
                  </a:cubicBezTo>
                  <a:cubicBezTo>
                    <a:pt x="75207" y="36929"/>
                    <a:pt x="75968" y="36864"/>
                    <a:pt x="76700" y="36729"/>
                  </a:cubicBezTo>
                  <a:cubicBezTo>
                    <a:pt x="82819" y="35199"/>
                    <a:pt x="83584" y="26785"/>
                    <a:pt x="83584" y="26785"/>
                  </a:cubicBezTo>
                  <a:cubicBezTo>
                    <a:pt x="83584" y="26785"/>
                    <a:pt x="87409" y="29447"/>
                    <a:pt x="93528" y="29447"/>
                  </a:cubicBezTo>
                  <a:cubicBezTo>
                    <a:pt x="93709" y="29459"/>
                    <a:pt x="93884" y="29465"/>
                    <a:pt x="94054" y="29465"/>
                  </a:cubicBezTo>
                  <a:cubicBezTo>
                    <a:pt x="99602" y="29465"/>
                    <a:pt x="98882" y="23328"/>
                    <a:pt x="98882" y="23328"/>
                  </a:cubicBezTo>
                  <a:lnTo>
                    <a:pt x="98882" y="23328"/>
                  </a:lnTo>
                  <a:cubicBezTo>
                    <a:pt x="99032" y="23354"/>
                    <a:pt x="99188" y="23367"/>
                    <a:pt x="99348" y="23367"/>
                  </a:cubicBezTo>
                  <a:cubicBezTo>
                    <a:pt x="101649" y="23367"/>
                    <a:pt x="104852" y="20734"/>
                    <a:pt x="102707" y="16444"/>
                  </a:cubicBezTo>
                  <a:cubicBezTo>
                    <a:pt x="101258" y="15764"/>
                    <a:pt x="99925" y="15500"/>
                    <a:pt x="98727" y="15500"/>
                  </a:cubicBezTo>
                  <a:cubicBezTo>
                    <a:pt x="94534" y="15500"/>
                    <a:pt x="91998" y="18739"/>
                    <a:pt x="91998" y="18739"/>
                  </a:cubicBezTo>
                  <a:cubicBezTo>
                    <a:pt x="91998" y="18739"/>
                    <a:pt x="91600" y="16842"/>
                    <a:pt x="88541" y="16077"/>
                  </a:cubicBezTo>
                  <a:cubicBezTo>
                    <a:pt x="88160" y="15968"/>
                    <a:pt x="87788" y="15921"/>
                    <a:pt x="87428" y="15921"/>
                  </a:cubicBezTo>
                  <a:cubicBezTo>
                    <a:pt x="85270" y="15921"/>
                    <a:pt x="83584" y="17607"/>
                    <a:pt x="83584" y="17607"/>
                  </a:cubicBezTo>
                  <a:cubicBezTo>
                    <a:pt x="83584" y="17607"/>
                    <a:pt x="81425" y="13606"/>
                    <a:pt x="78776" y="13606"/>
                  </a:cubicBezTo>
                  <a:cubicBezTo>
                    <a:pt x="78467" y="13606"/>
                    <a:pt x="78152" y="13661"/>
                    <a:pt x="77832" y="13782"/>
                  </a:cubicBezTo>
                  <a:cubicBezTo>
                    <a:pt x="74773" y="14547"/>
                    <a:pt x="72876" y="16077"/>
                    <a:pt x="72876" y="16077"/>
                  </a:cubicBezTo>
                  <a:cubicBezTo>
                    <a:pt x="72876" y="16077"/>
                    <a:pt x="73641" y="7663"/>
                    <a:pt x="67124" y="4971"/>
                  </a:cubicBezTo>
                  <a:cubicBezTo>
                    <a:pt x="65751" y="4407"/>
                    <a:pt x="64411" y="4185"/>
                    <a:pt x="63151" y="4185"/>
                  </a:cubicBezTo>
                  <a:cubicBezTo>
                    <a:pt x="58460" y="4185"/>
                    <a:pt x="54885" y="7265"/>
                    <a:pt x="54885" y="7265"/>
                  </a:cubicBezTo>
                  <a:cubicBezTo>
                    <a:pt x="53317" y="4245"/>
                    <a:pt x="51669" y="3212"/>
                    <a:pt x="50149" y="3212"/>
                  </a:cubicBezTo>
                  <a:cubicBezTo>
                    <a:pt x="46865" y="3212"/>
                    <a:pt x="44177" y="8030"/>
                    <a:pt x="44177" y="8030"/>
                  </a:cubicBezTo>
                  <a:cubicBezTo>
                    <a:pt x="43137" y="7099"/>
                    <a:pt x="42154" y="6759"/>
                    <a:pt x="41274" y="6759"/>
                  </a:cubicBezTo>
                  <a:cubicBezTo>
                    <a:pt x="38915" y="6759"/>
                    <a:pt x="37293" y="9193"/>
                    <a:pt x="37293" y="9193"/>
                  </a:cubicBezTo>
                  <a:cubicBezTo>
                    <a:pt x="37293" y="9193"/>
                    <a:pt x="35551" y="1099"/>
                    <a:pt x="29345" y="1099"/>
                  </a:cubicBezTo>
                  <a:cubicBezTo>
                    <a:pt x="29076" y="1099"/>
                    <a:pt x="28798" y="1114"/>
                    <a:pt x="28512" y="1146"/>
                  </a:cubicBezTo>
                  <a:cubicBezTo>
                    <a:pt x="21628" y="1911"/>
                    <a:pt x="20098" y="8428"/>
                    <a:pt x="20098" y="8428"/>
                  </a:cubicBezTo>
                  <a:cubicBezTo>
                    <a:pt x="20465" y="5735"/>
                    <a:pt x="18171" y="3074"/>
                    <a:pt x="18171" y="3074"/>
                  </a:cubicBezTo>
                  <a:cubicBezTo>
                    <a:pt x="18171" y="3074"/>
                    <a:pt x="15326" y="1"/>
                    <a:pt x="12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2"/>
            <p:cNvSpPr/>
            <p:nvPr/>
          </p:nvSpPr>
          <p:spPr>
            <a:xfrm>
              <a:off x="6810526" y="1235818"/>
              <a:ext cx="1836908" cy="413463"/>
            </a:xfrm>
            <a:custGeom>
              <a:avLst/>
              <a:gdLst/>
              <a:ahLst/>
              <a:cxnLst/>
              <a:rect l="l" t="t" r="r" b="b"/>
              <a:pathLst>
                <a:path w="102836" h="23147" extrusionOk="0">
                  <a:moveTo>
                    <a:pt x="10708" y="0"/>
                  </a:moveTo>
                  <a:lnTo>
                    <a:pt x="10708" y="0"/>
                  </a:lnTo>
                  <a:cubicBezTo>
                    <a:pt x="7995" y="1574"/>
                    <a:pt x="5688" y="2089"/>
                    <a:pt x="3699" y="2089"/>
                  </a:cubicBezTo>
                  <a:cubicBezTo>
                    <a:pt x="2324" y="2089"/>
                    <a:pt x="1101" y="1843"/>
                    <a:pt x="0" y="1530"/>
                  </a:cubicBezTo>
                  <a:lnTo>
                    <a:pt x="0" y="1530"/>
                  </a:lnTo>
                  <a:cubicBezTo>
                    <a:pt x="0" y="1897"/>
                    <a:pt x="398" y="2662"/>
                    <a:pt x="765" y="3060"/>
                  </a:cubicBezTo>
                  <a:cubicBezTo>
                    <a:pt x="1722" y="4199"/>
                    <a:pt x="3336" y="4486"/>
                    <a:pt x="4719" y="4486"/>
                  </a:cubicBezTo>
                  <a:cubicBezTo>
                    <a:pt x="6119" y="4486"/>
                    <a:pt x="7282" y="4192"/>
                    <a:pt x="7282" y="4192"/>
                  </a:cubicBezTo>
                  <a:lnTo>
                    <a:pt x="7282" y="4192"/>
                  </a:lnTo>
                  <a:cubicBezTo>
                    <a:pt x="7282" y="4192"/>
                    <a:pt x="4987" y="8016"/>
                    <a:pt x="9576" y="10311"/>
                  </a:cubicBezTo>
                  <a:cubicBezTo>
                    <a:pt x="10979" y="11134"/>
                    <a:pt x="12273" y="11419"/>
                    <a:pt x="13393" y="11419"/>
                  </a:cubicBezTo>
                  <a:cubicBezTo>
                    <a:pt x="15940" y="11419"/>
                    <a:pt x="17593" y="9944"/>
                    <a:pt x="17593" y="9944"/>
                  </a:cubicBezTo>
                  <a:cubicBezTo>
                    <a:pt x="18357" y="14900"/>
                    <a:pt x="23345" y="22182"/>
                    <a:pt x="33288" y="22182"/>
                  </a:cubicBezTo>
                  <a:cubicBezTo>
                    <a:pt x="43232" y="22182"/>
                    <a:pt x="48188" y="12238"/>
                    <a:pt x="48188" y="12238"/>
                  </a:cubicBezTo>
                  <a:cubicBezTo>
                    <a:pt x="48188" y="12238"/>
                    <a:pt x="48953" y="16828"/>
                    <a:pt x="53175" y="17960"/>
                  </a:cubicBezTo>
                  <a:cubicBezTo>
                    <a:pt x="53636" y="18037"/>
                    <a:pt x="54074" y="18071"/>
                    <a:pt x="54488" y="18071"/>
                  </a:cubicBezTo>
                  <a:cubicBezTo>
                    <a:pt x="58202" y="18071"/>
                    <a:pt x="60059" y="15298"/>
                    <a:pt x="60059" y="15298"/>
                  </a:cubicBezTo>
                  <a:cubicBezTo>
                    <a:pt x="61056" y="19661"/>
                    <a:pt x="67410" y="23147"/>
                    <a:pt x="73092" y="23147"/>
                  </a:cubicBezTo>
                  <a:cubicBezTo>
                    <a:pt x="73864" y="23147"/>
                    <a:pt x="74625" y="23082"/>
                    <a:pt x="75357" y="22947"/>
                  </a:cubicBezTo>
                  <a:cubicBezTo>
                    <a:pt x="81476" y="21417"/>
                    <a:pt x="82241" y="13003"/>
                    <a:pt x="82241" y="13003"/>
                  </a:cubicBezTo>
                  <a:cubicBezTo>
                    <a:pt x="82241" y="13003"/>
                    <a:pt x="86066" y="15665"/>
                    <a:pt x="92185" y="15665"/>
                  </a:cubicBezTo>
                  <a:cubicBezTo>
                    <a:pt x="92366" y="15677"/>
                    <a:pt x="92541" y="15683"/>
                    <a:pt x="92711" y="15683"/>
                  </a:cubicBezTo>
                  <a:cubicBezTo>
                    <a:pt x="98259" y="15683"/>
                    <a:pt x="97539" y="9546"/>
                    <a:pt x="97539" y="9546"/>
                  </a:cubicBezTo>
                  <a:lnTo>
                    <a:pt x="97539" y="9546"/>
                  </a:lnTo>
                  <a:cubicBezTo>
                    <a:pt x="97681" y="9576"/>
                    <a:pt x="97833" y="9591"/>
                    <a:pt x="97990" y="9591"/>
                  </a:cubicBezTo>
                  <a:cubicBezTo>
                    <a:pt x="99931" y="9591"/>
                    <a:pt x="102836" y="7362"/>
                    <a:pt x="102128" y="3825"/>
                  </a:cubicBezTo>
                  <a:lnTo>
                    <a:pt x="102128" y="3825"/>
                  </a:lnTo>
                  <a:cubicBezTo>
                    <a:pt x="100638" y="6546"/>
                    <a:pt x="98504" y="7023"/>
                    <a:pt x="97189" y="7023"/>
                  </a:cubicBezTo>
                  <a:cubicBezTo>
                    <a:pt x="96480" y="7023"/>
                    <a:pt x="96009" y="6884"/>
                    <a:pt x="96009" y="6884"/>
                  </a:cubicBezTo>
                  <a:cubicBezTo>
                    <a:pt x="96009" y="6884"/>
                    <a:pt x="96009" y="10709"/>
                    <a:pt x="89890" y="11473"/>
                  </a:cubicBezTo>
                  <a:cubicBezTo>
                    <a:pt x="89480" y="11528"/>
                    <a:pt x="89083" y="11553"/>
                    <a:pt x="88697" y="11553"/>
                  </a:cubicBezTo>
                  <a:cubicBezTo>
                    <a:pt x="83667" y="11553"/>
                    <a:pt x="80711" y="7251"/>
                    <a:pt x="80711" y="7251"/>
                  </a:cubicBezTo>
                  <a:cubicBezTo>
                    <a:pt x="80711" y="7251"/>
                    <a:pt x="78417" y="16063"/>
                    <a:pt x="70768" y="16828"/>
                  </a:cubicBezTo>
                  <a:cubicBezTo>
                    <a:pt x="70450" y="16860"/>
                    <a:pt x="70143" y="16875"/>
                    <a:pt x="69849" y="16875"/>
                  </a:cubicBezTo>
                  <a:cubicBezTo>
                    <a:pt x="63057" y="16875"/>
                    <a:pt x="62354" y="8781"/>
                    <a:pt x="62354" y="8781"/>
                  </a:cubicBezTo>
                  <a:cubicBezTo>
                    <a:pt x="62354" y="8781"/>
                    <a:pt x="61589" y="12238"/>
                    <a:pt x="55837" y="13003"/>
                  </a:cubicBezTo>
                  <a:cubicBezTo>
                    <a:pt x="55468" y="13081"/>
                    <a:pt x="55110" y="13118"/>
                    <a:pt x="54763" y="13118"/>
                  </a:cubicBezTo>
                  <a:cubicBezTo>
                    <a:pt x="50076" y="13118"/>
                    <a:pt x="47423" y="6486"/>
                    <a:pt x="47423" y="6486"/>
                  </a:cubicBezTo>
                  <a:cubicBezTo>
                    <a:pt x="47423" y="6486"/>
                    <a:pt x="44761" y="15298"/>
                    <a:pt x="32523" y="15665"/>
                  </a:cubicBezTo>
                  <a:cubicBezTo>
                    <a:pt x="32321" y="15671"/>
                    <a:pt x="32123" y="15675"/>
                    <a:pt x="31927" y="15675"/>
                  </a:cubicBezTo>
                  <a:cubicBezTo>
                    <a:pt x="19912" y="15675"/>
                    <a:pt x="20652" y="3825"/>
                    <a:pt x="20652" y="3825"/>
                  </a:cubicBezTo>
                  <a:lnTo>
                    <a:pt x="20652" y="3825"/>
                  </a:lnTo>
                  <a:cubicBezTo>
                    <a:pt x="20652" y="3825"/>
                    <a:pt x="18756" y="6985"/>
                    <a:pt x="14687" y="6985"/>
                  </a:cubicBezTo>
                  <a:cubicBezTo>
                    <a:pt x="14280" y="6985"/>
                    <a:pt x="13852" y="6954"/>
                    <a:pt x="13401" y="6884"/>
                  </a:cubicBezTo>
                  <a:cubicBezTo>
                    <a:pt x="8414" y="6119"/>
                    <a:pt x="10708" y="0"/>
                    <a:pt x="107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2"/>
            <p:cNvSpPr/>
            <p:nvPr/>
          </p:nvSpPr>
          <p:spPr>
            <a:xfrm>
              <a:off x="7083768" y="1235818"/>
              <a:ext cx="218637" cy="90045"/>
            </a:xfrm>
            <a:custGeom>
              <a:avLst/>
              <a:gdLst/>
              <a:ahLst/>
              <a:cxnLst/>
              <a:rect l="l" t="t" r="r" b="b"/>
              <a:pathLst>
                <a:path w="12240" h="5041" extrusionOk="0">
                  <a:moveTo>
                    <a:pt x="1" y="0"/>
                  </a:moveTo>
                  <a:cubicBezTo>
                    <a:pt x="1" y="0"/>
                    <a:pt x="2529" y="5040"/>
                    <a:pt x="6601" y="5040"/>
                  </a:cubicBezTo>
                  <a:cubicBezTo>
                    <a:pt x="8249" y="5040"/>
                    <a:pt x="10150" y="4215"/>
                    <a:pt x="12239" y="1897"/>
                  </a:cubicBezTo>
                  <a:lnTo>
                    <a:pt x="12239" y="1897"/>
                  </a:lnTo>
                  <a:cubicBezTo>
                    <a:pt x="12239" y="1897"/>
                    <a:pt x="10605" y="2831"/>
                    <a:pt x="7981" y="2831"/>
                  </a:cubicBezTo>
                  <a:cubicBezTo>
                    <a:pt x="5856" y="2831"/>
                    <a:pt x="3082" y="2218"/>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2"/>
            <p:cNvSpPr/>
            <p:nvPr/>
          </p:nvSpPr>
          <p:spPr>
            <a:xfrm>
              <a:off x="7835244" y="1290459"/>
              <a:ext cx="204954" cy="106925"/>
            </a:xfrm>
            <a:custGeom>
              <a:avLst/>
              <a:gdLst/>
              <a:ahLst/>
              <a:cxnLst/>
              <a:rect l="l" t="t" r="r" b="b"/>
              <a:pathLst>
                <a:path w="11474" h="5986" extrusionOk="0">
                  <a:moveTo>
                    <a:pt x="398" y="1"/>
                  </a:moveTo>
                  <a:cubicBezTo>
                    <a:pt x="398" y="1"/>
                    <a:pt x="0" y="4957"/>
                    <a:pt x="4589" y="5722"/>
                  </a:cubicBezTo>
                  <a:cubicBezTo>
                    <a:pt x="5322" y="5908"/>
                    <a:pt x="5996" y="5986"/>
                    <a:pt x="6612" y="5986"/>
                  </a:cubicBezTo>
                  <a:cubicBezTo>
                    <a:pt x="9853" y="5986"/>
                    <a:pt x="11473" y="3825"/>
                    <a:pt x="11473" y="3825"/>
                  </a:cubicBezTo>
                  <a:lnTo>
                    <a:pt x="11473" y="3825"/>
                  </a:lnTo>
                  <a:cubicBezTo>
                    <a:pt x="11473" y="3825"/>
                    <a:pt x="10037" y="4503"/>
                    <a:pt x="8038" y="4503"/>
                  </a:cubicBezTo>
                  <a:cubicBezTo>
                    <a:pt x="5789" y="4503"/>
                    <a:pt x="2827" y="3645"/>
                    <a:pt x="3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0" name="Google Shape;1670;p52"/>
          <p:cNvSpPr/>
          <p:nvPr/>
        </p:nvSpPr>
        <p:spPr>
          <a:xfrm rot="-1904894">
            <a:off x="521953" y="203193"/>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2"/>
          <p:cNvSpPr/>
          <p:nvPr/>
        </p:nvSpPr>
        <p:spPr>
          <a:xfrm rot="-685266">
            <a:off x="504991" y="4412035"/>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899;p58">
            <a:extLst>
              <a:ext uri="{FF2B5EF4-FFF2-40B4-BE49-F238E27FC236}">
                <a16:creationId xmlns:a16="http://schemas.microsoft.com/office/drawing/2014/main" id="{63741FB1-05D1-45D1-F6C8-22A2B4A87636}"/>
              </a:ext>
            </a:extLst>
          </p:cNvPr>
          <p:cNvSpPr txBox="1">
            <a:spLocks/>
          </p:cNvSpPr>
          <p:nvPr/>
        </p:nvSpPr>
        <p:spPr>
          <a:xfrm>
            <a:off x="2449595" y="47576"/>
            <a:ext cx="40254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1pPr>
            <a:lvl2pPr marR="0" lvl="1"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2pPr>
            <a:lvl3pPr marR="0" lvl="2"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3pPr>
            <a:lvl4pPr marR="0" lvl="3"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4pPr>
            <a:lvl5pPr marR="0" lvl="4"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5pPr>
            <a:lvl6pPr marR="0" lvl="5"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6pPr>
            <a:lvl7pPr marR="0" lvl="6"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7pPr>
            <a:lvl8pPr marR="0" lvl="7"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8pPr>
            <a:lvl9pPr marR="0" lvl="8" algn="l" rtl="0">
              <a:lnSpc>
                <a:spcPct val="100000"/>
              </a:lnSpc>
              <a:spcBef>
                <a:spcPts val="0"/>
              </a:spcBef>
              <a:spcAft>
                <a:spcPts val="0"/>
              </a:spcAft>
              <a:buClr>
                <a:schemeClr val="dk1"/>
              </a:buClr>
              <a:buSzPts val="3200"/>
              <a:buFont typeface="Lexend SemiBold"/>
              <a:buNone/>
              <a:defRPr sz="3200" b="0" i="0" u="none" strike="noStrike" cap="none">
                <a:solidFill>
                  <a:schemeClr val="dk1"/>
                </a:solidFill>
                <a:latin typeface="Lexend SemiBold"/>
                <a:ea typeface="Lexend SemiBold"/>
                <a:cs typeface="Lexend SemiBold"/>
                <a:sym typeface="Lexend SemiBold"/>
              </a:defRPr>
            </a:lvl9pPr>
          </a:lstStyle>
          <a:p>
            <a:r>
              <a:rPr lang="en-ID" dirty="0">
                <a:latin typeface="HP Simplified Jpan" panose="020B0500000000000000" pitchFamily="34" charset="-128"/>
                <a:ea typeface="HP Simplified Jpan" panose="020B0500000000000000" pitchFamily="34" charset="-128"/>
              </a:rPr>
              <a:t>RECOMMENDATION</a:t>
            </a:r>
          </a:p>
        </p:txBody>
      </p:sp>
      <p:sp>
        <p:nvSpPr>
          <p:cNvPr id="6" name="TextBox 5">
            <a:extLst>
              <a:ext uri="{FF2B5EF4-FFF2-40B4-BE49-F238E27FC236}">
                <a16:creationId xmlns:a16="http://schemas.microsoft.com/office/drawing/2014/main" id="{A1283AAD-9681-82D5-3DAD-558089AF65B8}"/>
              </a:ext>
            </a:extLst>
          </p:cNvPr>
          <p:cNvSpPr txBox="1"/>
          <p:nvPr/>
        </p:nvSpPr>
        <p:spPr>
          <a:xfrm>
            <a:off x="602133" y="915639"/>
            <a:ext cx="7014123" cy="3754874"/>
          </a:xfrm>
          <a:prstGeom prst="rect">
            <a:avLst/>
          </a:prstGeom>
          <a:noFill/>
        </p:spPr>
        <p:txBody>
          <a:bodyPr wrap="square">
            <a:spAutoFit/>
          </a:bodyPr>
          <a:lstStyle/>
          <a:p>
            <a:pPr marL="171450" indent="-171450">
              <a:buFont typeface="Arial" panose="020B0604020202020204" pitchFamily="34" charset="0"/>
              <a:buChar char="•"/>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HEALTH CAMPAIGNS THAT EMPHASIZE THE IMPORTANCE OF WELL-BEING. Health initiatives that target sleep patterns, especially in age groups that are vulnerable to sleep disorders.</a:t>
            </a:r>
          </a:p>
          <a:p>
            <a:endParaRPr lang="en-US" dirty="0">
              <a:solidFill>
                <a:schemeClr val="accent6">
                  <a:lumMod val="40000"/>
                  <a:lumOff val="60000"/>
                </a:schemeClr>
              </a:solidFill>
              <a:latin typeface="Mongolian Baiti" panose="03000500000000000000" pitchFamily="66" charset="0"/>
              <a:cs typeface="Mongolian Baiti" panose="03000500000000000000" pitchFamily="66" charset="0"/>
            </a:endParaRPr>
          </a:p>
          <a:p>
            <a:pPr marL="171450" indent="-171450">
              <a:buFont typeface="Arial" panose="020B0604020202020204" pitchFamily="34" charset="0"/>
              <a:buChar char="•"/>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Maintaining good health among workers makes a significant contribution to a company's ability to achieve its goals.</a:t>
            </a:r>
          </a:p>
          <a:p>
            <a:endParaRPr lang="en-US" dirty="0">
              <a:solidFill>
                <a:schemeClr val="accent6">
                  <a:lumMod val="40000"/>
                  <a:lumOff val="60000"/>
                </a:schemeClr>
              </a:solidFill>
              <a:latin typeface="Mongolian Baiti" panose="03000500000000000000" pitchFamily="66" charset="0"/>
              <a:cs typeface="Mongolian Baiti" panose="03000500000000000000" pitchFamily="66" charset="0"/>
            </a:endParaRPr>
          </a:p>
          <a:p>
            <a:pPr marL="171450" indent="-171450">
              <a:buFont typeface="Arial" panose="020B0604020202020204" pitchFamily="34" charset="0"/>
              <a:buChar char="•"/>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Collaboration between National Health authorities and companies can facilitate the implementation of Work-from-Home (WFH) or Work-from-Anywhere (WFA) systems, thereby encouraging a healthier work-life balance for employees.</a:t>
            </a:r>
          </a:p>
          <a:p>
            <a:endParaRPr lang="en-US" dirty="0">
              <a:solidFill>
                <a:schemeClr val="accent6">
                  <a:lumMod val="40000"/>
                  <a:lumOff val="60000"/>
                </a:schemeClr>
              </a:solidFill>
              <a:latin typeface="Mongolian Baiti" panose="03000500000000000000" pitchFamily="66" charset="0"/>
              <a:cs typeface="Mongolian Baiti" panose="03000500000000000000" pitchFamily="66" charset="0"/>
            </a:endParaRPr>
          </a:p>
          <a:p>
            <a:pPr marL="171450" indent="-171450">
              <a:buFont typeface="Arial" panose="020B0604020202020204" pitchFamily="34" charset="0"/>
              <a:buChar char="•"/>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By managing their activities effectively, residents/workers have the potential to reduce the prevalence of sleep disorders such as Sleep Apnea and Insomnia by up to 40% compared to previous years.</a:t>
            </a:r>
          </a:p>
          <a:p>
            <a:endParaRPr lang="en-US" dirty="0">
              <a:solidFill>
                <a:schemeClr val="accent6">
                  <a:lumMod val="40000"/>
                  <a:lumOff val="60000"/>
                </a:schemeClr>
              </a:solidFill>
              <a:latin typeface="Mongolian Baiti" panose="03000500000000000000" pitchFamily="66" charset="0"/>
              <a:cs typeface="Mongolian Baiti" panose="03000500000000000000" pitchFamily="66" charset="0"/>
            </a:endParaRPr>
          </a:p>
          <a:p>
            <a:pPr marL="171450" indent="-171450">
              <a:buFont typeface="Arial" panose="020B0604020202020204" pitchFamily="34" charset="0"/>
              <a:buChar char="•"/>
            </a:pPr>
            <a:r>
              <a:rPr lang="en-US" dirty="0">
                <a:solidFill>
                  <a:schemeClr val="accent6">
                    <a:lumMod val="40000"/>
                    <a:lumOff val="60000"/>
                  </a:schemeClr>
                </a:solidFill>
                <a:latin typeface="Mongolian Baiti" panose="03000500000000000000" pitchFamily="66" charset="0"/>
                <a:cs typeface="Mongolian Baiti" panose="03000500000000000000" pitchFamily="66" charset="0"/>
              </a:rPr>
              <a:t>Overcoming sleep disorders can be done if individuals realize the importance of health, not only for themselves but also for their families and other people.</a:t>
            </a:r>
          </a:p>
        </p:txBody>
      </p:sp>
    </p:spTree>
    <p:extLst>
      <p:ext uri="{BB962C8B-B14F-4D97-AF65-F5344CB8AC3E}">
        <p14:creationId xmlns:p14="http://schemas.microsoft.com/office/powerpoint/2010/main" val="765070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3835875" y="879400"/>
            <a:ext cx="1472400" cy="14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title"/>
          </p:nvPr>
        </p:nvSpPr>
        <p:spPr>
          <a:xfrm>
            <a:off x="1801975" y="2442775"/>
            <a:ext cx="5540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latin typeface="HP Simplified Jpan" panose="020B0500000000000000" pitchFamily="34" charset="-128"/>
                <a:ea typeface="HP Simplified Jpan" panose="020B0500000000000000" pitchFamily="34" charset="-128"/>
              </a:rPr>
              <a:t>`Business Understanding`</a:t>
            </a:r>
          </a:p>
        </p:txBody>
      </p:sp>
      <p:sp>
        <p:nvSpPr>
          <p:cNvPr id="507" name="Google Shape;507;p35"/>
          <p:cNvSpPr txBox="1">
            <a:spLocks noGrp="1"/>
          </p:cNvSpPr>
          <p:nvPr>
            <p:ph type="title" idx="2"/>
          </p:nvPr>
        </p:nvSpPr>
        <p:spPr>
          <a:xfrm>
            <a:off x="3591525" y="1139650"/>
            <a:ext cx="19611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509" name="Google Shape;509;p35"/>
          <p:cNvSpPr/>
          <p:nvPr/>
        </p:nvSpPr>
        <p:spPr>
          <a:xfrm rot="-685266">
            <a:off x="5911291" y="432501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rot="-8099224">
            <a:off x="3490952" y="417513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54"/>
          <p:cNvSpPr txBox="1">
            <a:spLocks noGrp="1"/>
          </p:cNvSpPr>
          <p:nvPr>
            <p:ph type="title" idx="4294967295"/>
          </p:nvPr>
        </p:nvSpPr>
        <p:spPr>
          <a:xfrm>
            <a:off x="633255" y="1047085"/>
            <a:ext cx="3231300" cy="713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dirty="0"/>
              <a:t>Sleep Wellness Program Business</a:t>
            </a:r>
            <a:endParaRPr sz="1600" dirty="0"/>
          </a:p>
        </p:txBody>
      </p:sp>
      <p:sp>
        <p:nvSpPr>
          <p:cNvPr id="1752" name="Google Shape;1752;p54"/>
          <p:cNvSpPr txBox="1"/>
          <p:nvPr/>
        </p:nvSpPr>
        <p:spPr>
          <a:xfrm>
            <a:off x="215260" y="1641590"/>
            <a:ext cx="3690377" cy="104985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dk1"/>
                </a:solidFill>
                <a:latin typeface="Nunito"/>
                <a:ea typeface="Nunito"/>
                <a:cs typeface="Nunito"/>
                <a:sym typeface="Nunito"/>
              </a:rPr>
              <a:t>DTC Corporation is a healthcare technology company focused on improving the well-being of individuals through innovative solutions. Leveraging data analytics and behavioral science, DTC Corporation aims to address sleep disorders and promote better sleep habits among its users.</a:t>
            </a:r>
          </a:p>
          <a:p>
            <a:pPr marL="0" lvl="0" indent="0" algn="r" rtl="0">
              <a:spcBef>
                <a:spcPts val="0"/>
              </a:spcBef>
              <a:spcAft>
                <a:spcPts val="0"/>
              </a:spcAft>
              <a:buNone/>
            </a:pPr>
            <a:r>
              <a:rPr lang="en-US" dirty="0">
                <a:solidFill>
                  <a:schemeClr val="dk1"/>
                </a:solidFill>
                <a:latin typeface="Nunito"/>
                <a:ea typeface="Nunito"/>
                <a:cs typeface="Nunito"/>
                <a:sym typeface="Nunito"/>
              </a:rPr>
              <a:t>Initiative: DTC Corporation launches a Sleep Wellness Program targeted at individuals suffering from insomnia. The program utilizes personalized sleep coaching, guided meditation sessions, and access to sleep tracking tools through a mobile application.</a:t>
            </a:r>
            <a:endParaRPr dirty="0">
              <a:solidFill>
                <a:schemeClr val="dk1"/>
              </a:solidFill>
              <a:latin typeface="Nunito"/>
              <a:ea typeface="Nunito"/>
              <a:cs typeface="Nunito"/>
              <a:sym typeface="Nunito"/>
            </a:endParaRPr>
          </a:p>
        </p:txBody>
      </p:sp>
      <p:grpSp>
        <p:nvGrpSpPr>
          <p:cNvPr id="1753" name="Google Shape;1753;p54"/>
          <p:cNvGrpSpPr/>
          <p:nvPr/>
        </p:nvGrpSpPr>
        <p:grpSpPr>
          <a:xfrm>
            <a:off x="4049000" y="4340195"/>
            <a:ext cx="1316873" cy="457079"/>
            <a:chOff x="8846279" y="879497"/>
            <a:chExt cx="1892603" cy="656911"/>
          </a:xfrm>
        </p:grpSpPr>
        <p:sp>
          <p:nvSpPr>
            <p:cNvPr id="1754" name="Google Shape;1754;p54"/>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4"/>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4"/>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4"/>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4"/>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4"/>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0" name="Google Shape;1760;p54"/>
          <p:cNvGrpSpPr/>
          <p:nvPr/>
        </p:nvGrpSpPr>
        <p:grpSpPr>
          <a:xfrm>
            <a:off x="7106539" y="946200"/>
            <a:ext cx="2263364" cy="785600"/>
            <a:chOff x="8846279" y="879497"/>
            <a:chExt cx="1892603" cy="656911"/>
          </a:xfrm>
        </p:grpSpPr>
        <p:sp>
          <p:nvSpPr>
            <p:cNvPr id="1761" name="Google Shape;1761;p54"/>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4"/>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4"/>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4"/>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4"/>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4"/>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54"/>
          <p:cNvGrpSpPr/>
          <p:nvPr/>
        </p:nvGrpSpPr>
        <p:grpSpPr>
          <a:xfrm>
            <a:off x="4049001" y="1606763"/>
            <a:ext cx="4294287" cy="2408852"/>
            <a:chOff x="4729131" y="1936699"/>
            <a:chExt cx="3820200" cy="2142916"/>
          </a:xfrm>
        </p:grpSpPr>
        <p:sp>
          <p:nvSpPr>
            <p:cNvPr id="1768" name="Google Shape;1768;p54"/>
            <p:cNvSpPr/>
            <p:nvPr/>
          </p:nvSpPr>
          <p:spPr>
            <a:xfrm>
              <a:off x="4928413" y="1936699"/>
              <a:ext cx="3421500" cy="1990200"/>
            </a:xfrm>
            <a:prstGeom prst="round2SameRect">
              <a:avLst>
                <a:gd name="adj1" fmla="val 9051"/>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4"/>
            <p:cNvSpPr/>
            <p:nvPr/>
          </p:nvSpPr>
          <p:spPr>
            <a:xfrm rot="10800000">
              <a:off x="4729131" y="3926915"/>
              <a:ext cx="3820200" cy="152700"/>
            </a:xfrm>
            <a:prstGeom prst="round2SameRect">
              <a:avLst>
                <a:gd name="adj1" fmla="val 50000"/>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4"/>
            <p:cNvSpPr/>
            <p:nvPr/>
          </p:nvSpPr>
          <p:spPr>
            <a:xfrm>
              <a:off x="6606475" y="2008050"/>
              <a:ext cx="65400" cy="65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1" name="Google Shape;1771;p54"/>
          <p:cNvPicPr preferRelativeResize="0"/>
          <p:nvPr/>
        </p:nvPicPr>
        <p:blipFill rotWithShape="1">
          <a:blip r:embed="rId3">
            <a:alphaModFix/>
          </a:blip>
          <a:srcRect t="5044" b="5044"/>
          <a:stretch/>
        </p:blipFill>
        <p:spPr>
          <a:xfrm>
            <a:off x="4469695" y="1823881"/>
            <a:ext cx="3446100" cy="1936500"/>
          </a:xfrm>
          <a:prstGeom prst="round2SameRect">
            <a:avLst>
              <a:gd name="adj1" fmla="val 8541"/>
              <a:gd name="adj2" fmla="val 0"/>
            </a:avLst>
          </a:prstGeom>
          <a:noFill/>
          <a:ln w="9525" cap="flat" cmpd="sng">
            <a:solidFill>
              <a:schemeClr val="lt1"/>
            </a:solidFill>
            <a:prstDash val="solid"/>
            <a:round/>
            <a:headEnd type="none" w="sm" len="sm"/>
            <a:tailEnd type="none" w="sm" len="sm"/>
          </a:ln>
        </p:spPr>
      </p:pic>
      <p:sp>
        <p:nvSpPr>
          <p:cNvPr id="1772" name="Google Shape;1772;p54"/>
          <p:cNvSpPr/>
          <p:nvPr/>
        </p:nvSpPr>
        <p:spPr>
          <a:xfrm rot="-1904894">
            <a:off x="989941" y="422631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4"/>
          <p:cNvSpPr/>
          <p:nvPr/>
        </p:nvSpPr>
        <p:spPr>
          <a:xfrm rot="-8099224">
            <a:off x="2877427" y="4715163"/>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4"/>
          <p:cNvSpPr/>
          <p:nvPr/>
        </p:nvSpPr>
        <p:spPr>
          <a:xfrm rot="-8099224">
            <a:off x="6397302" y="743013"/>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p57"/>
          <p:cNvSpPr txBox="1">
            <a:spLocks noGrp="1"/>
          </p:cNvSpPr>
          <p:nvPr>
            <p:ph type="title" idx="4"/>
          </p:nvPr>
        </p:nvSpPr>
        <p:spPr>
          <a:xfrm>
            <a:off x="521592" y="301475"/>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HP Simplified Jpan" panose="020B0500000000000000" pitchFamily="34" charset="-128"/>
                <a:ea typeface="HP Simplified Jpan" panose="020B0500000000000000" pitchFamily="34" charset="-128"/>
              </a:rPr>
              <a:t>Business Impact</a:t>
            </a:r>
            <a:endParaRPr dirty="0">
              <a:latin typeface="HP Simplified Jpan" panose="020B0500000000000000" pitchFamily="34" charset="-128"/>
              <a:ea typeface="HP Simplified Jpan" panose="020B0500000000000000" pitchFamily="34" charset="-128"/>
            </a:endParaRPr>
          </a:p>
        </p:txBody>
      </p:sp>
      <p:sp>
        <p:nvSpPr>
          <p:cNvPr id="1869" name="Google Shape;1869;p57"/>
          <p:cNvSpPr txBox="1">
            <a:spLocks noGrp="1"/>
          </p:cNvSpPr>
          <p:nvPr>
            <p:ph type="title" idx="3"/>
          </p:nvPr>
        </p:nvSpPr>
        <p:spPr>
          <a:xfrm>
            <a:off x="1982506" y="1418975"/>
            <a:ext cx="51789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100,000</a:t>
            </a:r>
            <a:endParaRPr dirty="0"/>
          </a:p>
        </p:txBody>
      </p:sp>
      <p:sp>
        <p:nvSpPr>
          <p:cNvPr id="1870" name="Google Shape;1870;p57"/>
          <p:cNvSpPr txBox="1">
            <a:spLocks noGrp="1"/>
          </p:cNvSpPr>
          <p:nvPr>
            <p:ph type="subTitle" idx="1"/>
          </p:nvPr>
        </p:nvSpPr>
        <p:spPr>
          <a:xfrm flipH="1">
            <a:off x="1982594" y="2128425"/>
            <a:ext cx="5178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the number of total visitors we had last month</a:t>
            </a:r>
            <a:endParaRPr/>
          </a:p>
        </p:txBody>
      </p:sp>
      <p:sp>
        <p:nvSpPr>
          <p:cNvPr id="1871" name="Google Shape;1871;p57"/>
          <p:cNvSpPr txBox="1">
            <a:spLocks noGrp="1"/>
          </p:cNvSpPr>
          <p:nvPr>
            <p:ph type="title"/>
          </p:nvPr>
        </p:nvSpPr>
        <p:spPr>
          <a:xfrm>
            <a:off x="1982506" y="3047575"/>
            <a:ext cx="5178900" cy="69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60,000</a:t>
            </a:r>
            <a:endParaRPr dirty="0"/>
          </a:p>
        </p:txBody>
      </p:sp>
      <p:sp>
        <p:nvSpPr>
          <p:cNvPr id="1872" name="Google Shape;1872;p57"/>
          <p:cNvSpPr txBox="1">
            <a:spLocks noGrp="1"/>
          </p:cNvSpPr>
          <p:nvPr>
            <p:ph type="subTitle" idx="2"/>
          </p:nvPr>
        </p:nvSpPr>
        <p:spPr>
          <a:xfrm flipH="1">
            <a:off x="1982594" y="3752225"/>
            <a:ext cx="51789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the number of patients we had last month</a:t>
            </a:r>
            <a:endParaRPr/>
          </a:p>
        </p:txBody>
      </p:sp>
      <p:sp>
        <p:nvSpPr>
          <p:cNvPr id="1873" name="Google Shape;1873;p57"/>
          <p:cNvSpPr/>
          <p:nvPr/>
        </p:nvSpPr>
        <p:spPr>
          <a:xfrm rot="-1904894">
            <a:off x="1089141" y="2519493"/>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7"/>
          <p:cNvSpPr/>
          <p:nvPr/>
        </p:nvSpPr>
        <p:spPr>
          <a:xfrm rot="-685266">
            <a:off x="7782591" y="3895535"/>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7"/>
          <p:cNvSpPr/>
          <p:nvPr/>
        </p:nvSpPr>
        <p:spPr>
          <a:xfrm rot="-8099224">
            <a:off x="2877427" y="4715163"/>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6" name="Google Shape;1876;p57"/>
          <p:cNvGrpSpPr/>
          <p:nvPr/>
        </p:nvGrpSpPr>
        <p:grpSpPr>
          <a:xfrm rot="-381189">
            <a:off x="1102870" y="3519076"/>
            <a:ext cx="813305" cy="779509"/>
            <a:chOff x="7075663" y="2444129"/>
            <a:chExt cx="362163" cy="347098"/>
          </a:xfrm>
        </p:grpSpPr>
        <p:sp>
          <p:nvSpPr>
            <p:cNvPr id="1877" name="Google Shape;1877;p57"/>
            <p:cNvSpPr/>
            <p:nvPr/>
          </p:nvSpPr>
          <p:spPr>
            <a:xfrm>
              <a:off x="7165817" y="2444129"/>
              <a:ext cx="181854" cy="100713"/>
            </a:xfrm>
            <a:custGeom>
              <a:avLst/>
              <a:gdLst/>
              <a:ahLst/>
              <a:cxnLst/>
              <a:rect l="l" t="t" r="r" b="b"/>
              <a:pathLst>
                <a:path w="6941" h="3844" extrusionOk="0">
                  <a:moveTo>
                    <a:pt x="1879" y="0"/>
                  </a:moveTo>
                  <a:cubicBezTo>
                    <a:pt x="844" y="0"/>
                    <a:pt x="0" y="844"/>
                    <a:pt x="0" y="1879"/>
                  </a:cubicBezTo>
                  <a:lnTo>
                    <a:pt x="0" y="2790"/>
                  </a:lnTo>
                  <a:lnTo>
                    <a:pt x="10" y="2790"/>
                  </a:lnTo>
                  <a:lnTo>
                    <a:pt x="10" y="3834"/>
                  </a:lnTo>
                  <a:lnTo>
                    <a:pt x="1045" y="3834"/>
                  </a:lnTo>
                  <a:lnTo>
                    <a:pt x="1045" y="1879"/>
                  </a:lnTo>
                  <a:cubicBezTo>
                    <a:pt x="1045" y="1419"/>
                    <a:pt x="1419" y="1045"/>
                    <a:pt x="1879" y="1045"/>
                  </a:cubicBezTo>
                  <a:lnTo>
                    <a:pt x="5071" y="1045"/>
                  </a:lnTo>
                  <a:cubicBezTo>
                    <a:pt x="5531" y="1045"/>
                    <a:pt x="5905" y="1419"/>
                    <a:pt x="5905" y="1879"/>
                  </a:cubicBezTo>
                  <a:lnTo>
                    <a:pt x="5905" y="3844"/>
                  </a:lnTo>
                  <a:lnTo>
                    <a:pt x="6940" y="3844"/>
                  </a:lnTo>
                  <a:lnTo>
                    <a:pt x="6940" y="1879"/>
                  </a:lnTo>
                  <a:cubicBezTo>
                    <a:pt x="6940" y="844"/>
                    <a:pt x="6097" y="0"/>
                    <a:pt x="5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7"/>
            <p:cNvSpPr/>
            <p:nvPr/>
          </p:nvSpPr>
          <p:spPr>
            <a:xfrm>
              <a:off x="7166053" y="2517201"/>
              <a:ext cx="27405" cy="27405"/>
            </a:xfrm>
            <a:custGeom>
              <a:avLst/>
              <a:gdLst/>
              <a:ahLst/>
              <a:cxnLst/>
              <a:rect l="l" t="t" r="r" b="b"/>
              <a:pathLst>
                <a:path w="1046" h="1046" extrusionOk="0">
                  <a:moveTo>
                    <a:pt x="260" y="1"/>
                  </a:moveTo>
                  <a:cubicBezTo>
                    <a:pt x="173" y="1"/>
                    <a:pt x="87" y="1"/>
                    <a:pt x="1" y="10"/>
                  </a:cubicBezTo>
                  <a:lnTo>
                    <a:pt x="1" y="1045"/>
                  </a:lnTo>
                  <a:lnTo>
                    <a:pt x="1046" y="1045"/>
                  </a:lnTo>
                  <a:lnTo>
                    <a:pt x="1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7"/>
            <p:cNvSpPr/>
            <p:nvPr/>
          </p:nvSpPr>
          <p:spPr>
            <a:xfrm>
              <a:off x="7320266" y="2517201"/>
              <a:ext cx="27405" cy="27641"/>
            </a:xfrm>
            <a:custGeom>
              <a:avLst/>
              <a:gdLst/>
              <a:ahLst/>
              <a:cxnLst/>
              <a:rect l="l" t="t" r="r" b="b"/>
              <a:pathLst>
                <a:path w="1046" h="1055" extrusionOk="0">
                  <a:moveTo>
                    <a:pt x="0" y="1"/>
                  </a:moveTo>
                  <a:lnTo>
                    <a:pt x="0" y="1055"/>
                  </a:lnTo>
                  <a:lnTo>
                    <a:pt x="1045" y="1055"/>
                  </a:lnTo>
                  <a:lnTo>
                    <a:pt x="1045" y="10"/>
                  </a:lnTo>
                  <a:cubicBezTo>
                    <a:pt x="959" y="10"/>
                    <a:pt x="863" y="1"/>
                    <a:pt x="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7"/>
            <p:cNvSpPr/>
            <p:nvPr/>
          </p:nvSpPr>
          <p:spPr>
            <a:xfrm>
              <a:off x="7075899" y="2544580"/>
              <a:ext cx="361927" cy="246647"/>
            </a:xfrm>
            <a:custGeom>
              <a:avLst/>
              <a:gdLst/>
              <a:ahLst/>
              <a:cxnLst/>
              <a:rect l="l" t="t" r="r" b="b"/>
              <a:pathLst>
                <a:path w="13814" h="9414" extrusionOk="0">
                  <a:moveTo>
                    <a:pt x="3701" y="0"/>
                  </a:moveTo>
                  <a:cubicBezTo>
                    <a:pt x="1649" y="0"/>
                    <a:pt x="1" y="1659"/>
                    <a:pt x="1" y="3700"/>
                  </a:cubicBezTo>
                  <a:lnTo>
                    <a:pt x="1" y="8637"/>
                  </a:lnTo>
                  <a:cubicBezTo>
                    <a:pt x="1" y="9068"/>
                    <a:pt x="346" y="9413"/>
                    <a:pt x="768" y="9413"/>
                  </a:cubicBezTo>
                  <a:lnTo>
                    <a:pt x="13037" y="9413"/>
                  </a:lnTo>
                  <a:cubicBezTo>
                    <a:pt x="13468" y="9413"/>
                    <a:pt x="13813" y="9068"/>
                    <a:pt x="13813" y="8637"/>
                  </a:cubicBezTo>
                  <a:lnTo>
                    <a:pt x="13813" y="3700"/>
                  </a:lnTo>
                  <a:cubicBezTo>
                    <a:pt x="13813" y="1659"/>
                    <a:pt x="12155" y="0"/>
                    <a:pt x="101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7"/>
            <p:cNvSpPr/>
            <p:nvPr/>
          </p:nvSpPr>
          <p:spPr>
            <a:xfrm>
              <a:off x="7298153" y="2544580"/>
              <a:ext cx="139672" cy="246647"/>
            </a:xfrm>
            <a:custGeom>
              <a:avLst/>
              <a:gdLst/>
              <a:ahLst/>
              <a:cxnLst/>
              <a:rect l="l" t="t" r="r" b="b"/>
              <a:pathLst>
                <a:path w="5331" h="9414" extrusionOk="0">
                  <a:moveTo>
                    <a:pt x="1" y="0"/>
                  </a:moveTo>
                  <a:cubicBezTo>
                    <a:pt x="2052" y="0"/>
                    <a:pt x="3710" y="1659"/>
                    <a:pt x="3701" y="3710"/>
                  </a:cubicBezTo>
                  <a:lnTo>
                    <a:pt x="3701" y="8608"/>
                  </a:lnTo>
                  <a:cubicBezTo>
                    <a:pt x="3701" y="9049"/>
                    <a:pt x="3346" y="9413"/>
                    <a:pt x="2905" y="9413"/>
                  </a:cubicBezTo>
                  <a:lnTo>
                    <a:pt x="4535" y="9413"/>
                  </a:lnTo>
                  <a:cubicBezTo>
                    <a:pt x="4976" y="9413"/>
                    <a:pt x="5330" y="9049"/>
                    <a:pt x="5330" y="8608"/>
                  </a:cubicBezTo>
                  <a:lnTo>
                    <a:pt x="5330" y="3710"/>
                  </a:lnTo>
                  <a:cubicBezTo>
                    <a:pt x="5330" y="1659"/>
                    <a:pt x="3672" y="0"/>
                    <a:pt x="16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7"/>
            <p:cNvSpPr/>
            <p:nvPr/>
          </p:nvSpPr>
          <p:spPr>
            <a:xfrm>
              <a:off x="7075663" y="2743229"/>
              <a:ext cx="362163" cy="47998"/>
            </a:xfrm>
            <a:custGeom>
              <a:avLst/>
              <a:gdLst/>
              <a:ahLst/>
              <a:cxnLst/>
              <a:rect l="l" t="t" r="r" b="b"/>
              <a:pathLst>
                <a:path w="13823" h="1832" extrusionOk="0">
                  <a:moveTo>
                    <a:pt x="0" y="0"/>
                  </a:moveTo>
                  <a:lnTo>
                    <a:pt x="10" y="1026"/>
                  </a:lnTo>
                  <a:cubicBezTo>
                    <a:pt x="10" y="1467"/>
                    <a:pt x="364" y="1831"/>
                    <a:pt x="805" y="1831"/>
                  </a:cubicBezTo>
                  <a:lnTo>
                    <a:pt x="13017" y="1831"/>
                  </a:lnTo>
                  <a:cubicBezTo>
                    <a:pt x="13458" y="1831"/>
                    <a:pt x="13822" y="1467"/>
                    <a:pt x="13822" y="1026"/>
                  </a:cubicBezTo>
                  <a:lnTo>
                    <a:pt x="138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7"/>
            <p:cNvSpPr/>
            <p:nvPr/>
          </p:nvSpPr>
          <p:spPr>
            <a:xfrm>
              <a:off x="7374002" y="2743464"/>
              <a:ext cx="63823" cy="47763"/>
            </a:xfrm>
            <a:custGeom>
              <a:avLst/>
              <a:gdLst/>
              <a:ahLst/>
              <a:cxnLst/>
              <a:rect l="l" t="t" r="r" b="b"/>
              <a:pathLst>
                <a:path w="2436" h="1823" extrusionOk="0">
                  <a:moveTo>
                    <a:pt x="806" y="1"/>
                  </a:moveTo>
                  <a:lnTo>
                    <a:pt x="806" y="1017"/>
                  </a:lnTo>
                  <a:cubicBezTo>
                    <a:pt x="806" y="1458"/>
                    <a:pt x="441" y="1822"/>
                    <a:pt x="1" y="1822"/>
                  </a:cubicBezTo>
                  <a:lnTo>
                    <a:pt x="1630" y="1822"/>
                  </a:lnTo>
                  <a:cubicBezTo>
                    <a:pt x="2071" y="1822"/>
                    <a:pt x="2435" y="1458"/>
                    <a:pt x="2435" y="1017"/>
                  </a:cubicBezTo>
                  <a:lnTo>
                    <a:pt x="24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7"/>
            <p:cNvSpPr/>
            <p:nvPr/>
          </p:nvSpPr>
          <p:spPr>
            <a:xfrm>
              <a:off x="7198960" y="2593286"/>
              <a:ext cx="115542" cy="115306"/>
            </a:xfrm>
            <a:custGeom>
              <a:avLst/>
              <a:gdLst/>
              <a:ahLst/>
              <a:cxnLst/>
              <a:rect l="l" t="t" r="r" b="b"/>
              <a:pathLst>
                <a:path w="4410" h="4401" extrusionOk="0">
                  <a:moveTo>
                    <a:pt x="1831" y="1"/>
                  </a:moveTo>
                  <a:cubicBezTo>
                    <a:pt x="1592" y="1"/>
                    <a:pt x="1390" y="193"/>
                    <a:pt x="1390" y="442"/>
                  </a:cubicBezTo>
                  <a:lnTo>
                    <a:pt x="1390" y="1391"/>
                  </a:lnTo>
                  <a:lnTo>
                    <a:pt x="441" y="1391"/>
                  </a:lnTo>
                  <a:cubicBezTo>
                    <a:pt x="202" y="1391"/>
                    <a:pt x="10" y="1582"/>
                    <a:pt x="1" y="1832"/>
                  </a:cubicBezTo>
                  <a:lnTo>
                    <a:pt x="1" y="2579"/>
                  </a:lnTo>
                  <a:cubicBezTo>
                    <a:pt x="10" y="2819"/>
                    <a:pt x="202" y="3011"/>
                    <a:pt x="441" y="3020"/>
                  </a:cubicBezTo>
                  <a:lnTo>
                    <a:pt x="1390" y="3020"/>
                  </a:lnTo>
                  <a:lnTo>
                    <a:pt x="1390" y="3969"/>
                  </a:lnTo>
                  <a:cubicBezTo>
                    <a:pt x="1390" y="4209"/>
                    <a:pt x="1592" y="4401"/>
                    <a:pt x="1831" y="4401"/>
                  </a:cubicBezTo>
                  <a:lnTo>
                    <a:pt x="2579" y="4401"/>
                  </a:lnTo>
                  <a:cubicBezTo>
                    <a:pt x="2819" y="4401"/>
                    <a:pt x="3020" y="4209"/>
                    <a:pt x="3020" y="3969"/>
                  </a:cubicBezTo>
                  <a:lnTo>
                    <a:pt x="3020" y="3020"/>
                  </a:lnTo>
                  <a:lnTo>
                    <a:pt x="3969" y="3020"/>
                  </a:lnTo>
                  <a:cubicBezTo>
                    <a:pt x="4209" y="3011"/>
                    <a:pt x="4410" y="2819"/>
                    <a:pt x="4410" y="2579"/>
                  </a:cubicBezTo>
                  <a:lnTo>
                    <a:pt x="4410" y="1832"/>
                  </a:lnTo>
                  <a:cubicBezTo>
                    <a:pt x="4410" y="1582"/>
                    <a:pt x="4209" y="1391"/>
                    <a:pt x="3969" y="1391"/>
                  </a:cubicBezTo>
                  <a:lnTo>
                    <a:pt x="3020" y="1391"/>
                  </a:lnTo>
                  <a:lnTo>
                    <a:pt x="3020" y="442"/>
                  </a:lnTo>
                  <a:cubicBezTo>
                    <a:pt x="3020" y="193"/>
                    <a:pt x="2819" y="1"/>
                    <a:pt x="2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57"/>
          <p:cNvGrpSpPr/>
          <p:nvPr/>
        </p:nvGrpSpPr>
        <p:grpSpPr>
          <a:xfrm rot="697147">
            <a:off x="7010687" y="1099164"/>
            <a:ext cx="900435" cy="901652"/>
            <a:chOff x="7953101" y="2436584"/>
            <a:chExt cx="361691" cy="362163"/>
          </a:xfrm>
        </p:grpSpPr>
        <p:sp>
          <p:nvSpPr>
            <p:cNvPr id="1886" name="Google Shape;1886;p57"/>
            <p:cNvSpPr/>
            <p:nvPr/>
          </p:nvSpPr>
          <p:spPr>
            <a:xfrm>
              <a:off x="7960673" y="2452906"/>
              <a:ext cx="304392" cy="345840"/>
            </a:xfrm>
            <a:custGeom>
              <a:avLst/>
              <a:gdLst/>
              <a:ahLst/>
              <a:cxnLst/>
              <a:rect l="l" t="t" r="r" b="b"/>
              <a:pathLst>
                <a:path w="11618" h="13200" extrusionOk="0">
                  <a:moveTo>
                    <a:pt x="1294" y="1"/>
                  </a:moveTo>
                  <a:cubicBezTo>
                    <a:pt x="575" y="1"/>
                    <a:pt x="0" y="585"/>
                    <a:pt x="0" y="1304"/>
                  </a:cubicBezTo>
                  <a:lnTo>
                    <a:pt x="0" y="3116"/>
                  </a:lnTo>
                  <a:lnTo>
                    <a:pt x="546" y="2943"/>
                  </a:lnTo>
                  <a:lnTo>
                    <a:pt x="546" y="2339"/>
                  </a:lnTo>
                  <a:lnTo>
                    <a:pt x="546" y="1304"/>
                  </a:lnTo>
                  <a:cubicBezTo>
                    <a:pt x="546" y="892"/>
                    <a:pt x="882" y="557"/>
                    <a:pt x="1294" y="557"/>
                  </a:cubicBezTo>
                  <a:lnTo>
                    <a:pt x="2157" y="557"/>
                  </a:lnTo>
                  <a:lnTo>
                    <a:pt x="2157" y="1"/>
                  </a:lnTo>
                  <a:close/>
                  <a:moveTo>
                    <a:pt x="6614" y="10"/>
                  </a:moveTo>
                  <a:lnTo>
                    <a:pt x="6614" y="557"/>
                  </a:lnTo>
                  <a:lnTo>
                    <a:pt x="7486" y="557"/>
                  </a:lnTo>
                  <a:cubicBezTo>
                    <a:pt x="7898" y="557"/>
                    <a:pt x="8234" y="892"/>
                    <a:pt x="8234" y="1304"/>
                  </a:cubicBezTo>
                  <a:lnTo>
                    <a:pt x="8234" y="2339"/>
                  </a:lnTo>
                  <a:lnTo>
                    <a:pt x="8234" y="2943"/>
                  </a:lnTo>
                  <a:lnTo>
                    <a:pt x="8780" y="3116"/>
                  </a:lnTo>
                  <a:lnTo>
                    <a:pt x="8780" y="1304"/>
                  </a:lnTo>
                  <a:cubicBezTo>
                    <a:pt x="8780" y="585"/>
                    <a:pt x="8205" y="10"/>
                    <a:pt x="7486" y="10"/>
                  </a:cubicBezTo>
                  <a:close/>
                  <a:moveTo>
                    <a:pt x="11071" y="8963"/>
                  </a:moveTo>
                  <a:lnTo>
                    <a:pt x="11071" y="10554"/>
                  </a:lnTo>
                  <a:cubicBezTo>
                    <a:pt x="11071" y="11714"/>
                    <a:pt x="10132" y="12644"/>
                    <a:pt x="8982" y="12653"/>
                  </a:cubicBezTo>
                  <a:lnTo>
                    <a:pt x="6748" y="12653"/>
                  </a:lnTo>
                  <a:cubicBezTo>
                    <a:pt x="5598" y="12644"/>
                    <a:pt x="4659" y="11714"/>
                    <a:pt x="4659" y="10554"/>
                  </a:cubicBezTo>
                  <a:lnTo>
                    <a:pt x="4659" y="9327"/>
                  </a:lnTo>
                  <a:lnTo>
                    <a:pt x="4103" y="9327"/>
                  </a:lnTo>
                  <a:lnTo>
                    <a:pt x="4103" y="9845"/>
                  </a:lnTo>
                  <a:lnTo>
                    <a:pt x="4103" y="10554"/>
                  </a:lnTo>
                  <a:cubicBezTo>
                    <a:pt x="4103" y="12011"/>
                    <a:pt x="5291" y="13200"/>
                    <a:pt x="6748" y="13200"/>
                  </a:cubicBezTo>
                  <a:lnTo>
                    <a:pt x="8982" y="13200"/>
                  </a:lnTo>
                  <a:cubicBezTo>
                    <a:pt x="10439" y="13200"/>
                    <a:pt x="11618" y="12011"/>
                    <a:pt x="11618" y="10554"/>
                  </a:cubicBezTo>
                  <a:lnTo>
                    <a:pt x="11618" y="8963"/>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7"/>
            <p:cNvSpPr/>
            <p:nvPr/>
          </p:nvSpPr>
          <p:spPr>
            <a:xfrm>
              <a:off x="8012156" y="2436846"/>
              <a:ext cx="40453" cy="46977"/>
            </a:xfrm>
            <a:custGeom>
              <a:avLst/>
              <a:gdLst/>
              <a:ahLst/>
              <a:cxnLst/>
              <a:rect l="l" t="t" r="r" b="b"/>
              <a:pathLst>
                <a:path w="1544" h="1793" extrusionOk="0">
                  <a:moveTo>
                    <a:pt x="383" y="0"/>
                  </a:moveTo>
                  <a:cubicBezTo>
                    <a:pt x="173" y="0"/>
                    <a:pt x="0" y="163"/>
                    <a:pt x="0" y="374"/>
                  </a:cubicBezTo>
                  <a:lnTo>
                    <a:pt x="0" y="1419"/>
                  </a:lnTo>
                  <a:cubicBezTo>
                    <a:pt x="0" y="1630"/>
                    <a:pt x="173" y="1793"/>
                    <a:pt x="383" y="1793"/>
                  </a:cubicBezTo>
                  <a:lnTo>
                    <a:pt x="642" y="1793"/>
                  </a:lnTo>
                  <a:cubicBezTo>
                    <a:pt x="1141" y="1793"/>
                    <a:pt x="1543" y="1390"/>
                    <a:pt x="1543" y="892"/>
                  </a:cubicBezTo>
                  <a:cubicBezTo>
                    <a:pt x="1543" y="403"/>
                    <a:pt x="1141" y="0"/>
                    <a:pt x="6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8012156" y="2436584"/>
              <a:ext cx="23108" cy="47239"/>
            </a:xfrm>
            <a:custGeom>
              <a:avLst/>
              <a:gdLst/>
              <a:ahLst/>
              <a:cxnLst/>
              <a:rect l="l" t="t" r="r" b="b"/>
              <a:pathLst>
                <a:path w="882" h="1803" extrusionOk="0">
                  <a:moveTo>
                    <a:pt x="383" y="1"/>
                  </a:moveTo>
                  <a:cubicBezTo>
                    <a:pt x="173" y="1"/>
                    <a:pt x="0" y="164"/>
                    <a:pt x="0" y="374"/>
                  </a:cubicBezTo>
                  <a:lnTo>
                    <a:pt x="0" y="1419"/>
                  </a:lnTo>
                  <a:cubicBezTo>
                    <a:pt x="0" y="1630"/>
                    <a:pt x="173" y="1803"/>
                    <a:pt x="383" y="1803"/>
                  </a:cubicBezTo>
                  <a:lnTo>
                    <a:pt x="642" y="1803"/>
                  </a:lnTo>
                  <a:cubicBezTo>
                    <a:pt x="729" y="1803"/>
                    <a:pt x="805" y="1793"/>
                    <a:pt x="882" y="1764"/>
                  </a:cubicBezTo>
                  <a:cubicBezTo>
                    <a:pt x="738" y="1716"/>
                    <a:pt x="642" y="1573"/>
                    <a:pt x="642" y="1419"/>
                  </a:cubicBezTo>
                  <a:lnTo>
                    <a:pt x="642" y="384"/>
                  </a:lnTo>
                  <a:cubicBezTo>
                    <a:pt x="642" y="231"/>
                    <a:pt x="738" y="87"/>
                    <a:pt x="872" y="29"/>
                  </a:cubicBezTo>
                  <a:cubicBezTo>
                    <a:pt x="796" y="10"/>
                    <a:pt x="719" y="1"/>
                    <a:pt x="6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7"/>
            <p:cNvSpPr/>
            <p:nvPr/>
          </p:nvSpPr>
          <p:spPr>
            <a:xfrm>
              <a:off x="8098773" y="2436846"/>
              <a:ext cx="40479" cy="46977"/>
            </a:xfrm>
            <a:custGeom>
              <a:avLst/>
              <a:gdLst/>
              <a:ahLst/>
              <a:cxnLst/>
              <a:rect l="l" t="t" r="r" b="b"/>
              <a:pathLst>
                <a:path w="1545" h="1793" extrusionOk="0">
                  <a:moveTo>
                    <a:pt x="902" y="0"/>
                  </a:moveTo>
                  <a:cubicBezTo>
                    <a:pt x="404" y="0"/>
                    <a:pt x="1" y="403"/>
                    <a:pt x="1" y="892"/>
                  </a:cubicBezTo>
                  <a:cubicBezTo>
                    <a:pt x="1" y="1390"/>
                    <a:pt x="404" y="1793"/>
                    <a:pt x="902" y="1793"/>
                  </a:cubicBezTo>
                  <a:lnTo>
                    <a:pt x="1170" y="1793"/>
                  </a:lnTo>
                  <a:cubicBezTo>
                    <a:pt x="1381" y="1793"/>
                    <a:pt x="1544" y="1630"/>
                    <a:pt x="1544" y="1419"/>
                  </a:cubicBezTo>
                  <a:lnTo>
                    <a:pt x="1544" y="374"/>
                  </a:lnTo>
                  <a:cubicBezTo>
                    <a:pt x="1544" y="163"/>
                    <a:pt x="1381" y="0"/>
                    <a:pt x="11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7"/>
            <p:cNvSpPr/>
            <p:nvPr/>
          </p:nvSpPr>
          <p:spPr>
            <a:xfrm>
              <a:off x="8116117" y="2436584"/>
              <a:ext cx="23135" cy="47239"/>
            </a:xfrm>
            <a:custGeom>
              <a:avLst/>
              <a:gdLst/>
              <a:ahLst/>
              <a:cxnLst/>
              <a:rect l="l" t="t" r="r" b="b"/>
              <a:pathLst>
                <a:path w="883" h="1803" extrusionOk="0">
                  <a:moveTo>
                    <a:pt x="240" y="1"/>
                  </a:moveTo>
                  <a:cubicBezTo>
                    <a:pt x="154" y="1"/>
                    <a:pt x="77" y="10"/>
                    <a:pt x="0" y="39"/>
                  </a:cubicBezTo>
                  <a:cubicBezTo>
                    <a:pt x="135" y="96"/>
                    <a:pt x="230" y="231"/>
                    <a:pt x="230" y="384"/>
                  </a:cubicBezTo>
                  <a:lnTo>
                    <a:pt x="230" y="1419"/>
                  </a:lnTo>
                  <a:cubicBezTo>
                    <a:pt x="230" y="1573"/>
                    <a:pt x="135" y="1707"/>
                    <a:pt x="0" y="1764"/>
                  </a:cubicBezTo>
                  <a:cubicBezTo>
                    <a:pt x="77" y="1793"/>
                    <a:pt x="154" y="1803"/>
                    <a:pt x="240" y="1803"/>
                  </a:cubicBezTo>
                  <a:lnTo>
                    <a:pt x="508" y="1803"/>
                  </a:lnTo>
                  <a:cubicBezTo>
                    <a:pt x="719" y="1803"/>
                    <a:pt x="882" y="1630"/>
                    <a:pt x="882" y="1419"/>
                  </a:cubicBezTo>
                  <a:lnTo>
                    <a:pt x="882" y="384"/>
                  </a:lnTo>
                  <a:cubicBezTo>
                    <a:pt x="882" y="173"/>
                    <a:pt x="719" y="1"/>
                    <a:pt x="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7"/>
            <p:cNvSpPr/>
            <p:nvPr/>
          </p:nvSpPr>
          <p:spPr>
            <a:xfrm>
              <a:off x="8204254" y="2591085"/>
              <a:ext cx="108023" cy="102940"/>
            </a:xfrm>
            <a:custGeom>
              <a:avLst/>
              <a:gdLst/>
              <a:ahLst/>
              <a:cxnLst/>
              <a:rect l="l" t="t" r="r" b="b"/>
              <a:pathLst>
                <a:path w="4123" h="3929" extrusionOk="0">
                  <a:moveTo>
                    <a:pt x="2062" y="1"/>
                  </a:moveTo>
                  <a:cubicBezTo>
                    <a:pt x="1930" y="1"/>
                    <a:pt x="1798" y="13"/>
                    <a:pt x="1669" y="37"/>
                  </a:cubicBezTo>
                  <a:cubicBezTo>
                    <a:pt x="672" y="238"/>
                    <a:pt x="1" y="1158"/>
                    <a:pt x="97" y="2165"/>
                  </a:cubicBezTo>
                  <a:cubicBezTo>
                    <a:pt x="202" y="3171"/>
                    <a:pt x="1046" y="3929"/>
                    <a:pt x="2062" y="3929"/>
                  </a:cubicBezTo>
                  <a:cubicBezTo>
                    <a:pt x="3068" y="3929"/>
                    <a:pt x="3912" y="3171"/>
                    <a:pt x="4017" y="2165"/>
                  </a:cubicBezTo>
                  <a:cubicBezTo>
                    <a:pt x="4123" y="1158"/>
                    <a:pt x="3442" y="238"/>
                    <a:pt x="2455" y="37"/>
                  </a:cubicBezTo>
                  <a:cubicBezTo>
                    <a:pt x="2325" y="13"/>
                    <a:pt x="2194" y="1"/>
                    <a:pt x="20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7"/>
            <p:cNvSpPr/>
            <p:nvPr/>
          </p:nvSpPr>
          <p:spPr>
            <a:xfrm>
              <a:off x="8244183" y="2591085"/>
              <a:ext cx="70609" cy="102992"/>
            </a:xfrm>
            <a:custGeom>
              <a:avLst/>
              <a:gdLst/>
              <a:ahLst/>
              <a:cxnLst/>
              <a:rect l="l" t="t" r="r" b="b"/>
              <a:pathLst>
                <a:path w="2695" h="3931" extrusionOk="0">
                  <a:moveTo>
                    <a:pt x="538" y="1"/>
                  </a:moveTo>
                  <a:cubicBezTo>
                    <a:pt x="406" y="1"/>
                    <a:pt x="274" y="13"/>
                    <a:pt x="145" y="37"/>
                  </a:cubicBezTo>
                  <a:cubicBezTo>
                    <a:pt x="97" y="47"/>
                    <a:pt x="49" y="56"/>
                    <a:pt x="1" y="75"/>
                  </a:cubicBezTo>
                  <a:cubicBezTo>
                    <a:pt x="844" y="315"/>
                    <a:pt x="1429" y="1082"/>
                    <a:pt x="1429" y="1964"/>
                  </a:cubicBezTo>
                  <a:cubicBezTo>
                    <a:pt x="1429" y="2845"/>
                    <a:pt x="844" y="3612"/>
                    <a:pt x="1" y="3861"/>
                  </a:cubicBezTo>
                  <a:cubicBezTo>
                    <a:pt x="173" y="3908"/>
                    <a:pt x="346" y="3930"/>
                    <a:pt x="516" y="3930"/>
                  </a:cubicBezTo>
                  <a:cubicBezTo>
                    <a:pt x="1399" y="3930"/>
                    <a:pt x="2211" y="3332"/>
                    <a:pt x="2436" y="2424"/>
                  </a:cubicBezTo>
                  <a:cubicBezTo>
                    <a:pt x="2694" y="1350"/>
                    <a:pt x="2014" y="267"/>
                    <a:pt x="931" y="37"/>
                  </a:cubicBezTo>
                  <a:cubicBezTo>
                    <a:pt x="801" y="13"/>
                    <a:pt x="670"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7"/>
            <p:cNvSpPr/>
            <p:nvPr/>
          </p:nvSpPr>
          <p:spPr>
            <a:xfrm>
              <a:off x="8234646" y="2624936"/>
              <a:ext cx="40977" cy="35291"/>
            </a:xfrm>
            <a:custGeom>
              <a:avLst/>
              <a:gdLst/>
              <a:ahLst/>
              <a:cxnLst/>
              <a:rect l="l" t="t" r="r" b="b"/>
              <a:pathLst>
                <a:path w="1564" h="1347" extrusionOk="0">
                  <a:moveTo>
                    <a:pt x="892" y="1"/>
                  </a:moveTo>
                  <a:cubicBezTo>
                    <a:pt x="298" y="1"/>
                    <a:pt x="1" y="729"/>
                    <a:pt x="422" y="1151"/>
                  </a:cubicBezTo>
                  <a:cubicBezTo>
                    <a:pt x="558" y="1286"/>
                    <a:pt x="723" y="1346"/>
                    <a:pt x="886" y="1346"/>
                  </a:cubicBezTo>
                  <a:cubicBezTo>
                    <a:pt x="1231" y="1346"/>
                    <a:pt x="1563" y="1075"/>
                    <a:pt x="1563" y="672"/>
                  </a:cubicBezTo>
                  <a:cubicBezTo>
                    <a:pt x="1563" y="298"/>
                    <a:pt x="1266" y="1"/>
                    <a:pt x="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7953101" y="2520214"/>
              <a:ext cx="244446" cy="184867"/>
            </a:xfrm>
            <a:custGeom>
              <a:avLst/>
              <a:gdLst/>
              <a:ahLst/>
              <a:cxnLst/>
              <a:rect l="l" t="t" r="r" b="b"/>
              <a:pathLst>
                <a:path w="9330" h="7056" extrusionOk="0">
                  <a:moveTo>
                    <a:pt x="631" y="0"/>
                  </a:moveTo>
                  <a:cubicBezTo>
                    <a:pt x="319" y="0"/>
                    <a:pt x="0" y="233"/>
                    <a:pt x="69" y="652"/>
                  </a:cubicBezTo>
                  <a:lnTo>
                    <a:pt x="327" y="2761"/>
                  </a:lnTo>
                  <a:cubicBezTo>
                    <a:pt x="519" y="4285"/>
                    <a:pt x="1823" y="5435"/>
                    <a:pt x="3366" y="5435"/>
                  </a:cubicBezTo>
                  <a:lnTo>
                    <a:pt x="4104" y="5435"/>
                  </a:lnTo>
                  <a:lnTo>
                    <a:pt x="4104" y="6499"/>
                  </a:lnTo>
                  <a:cubicBezTo>
                    <a:pt x="4104" y="6806"/>
                    <a:pt x="4353" y="7055"/>
                    <a:pt x="4670" y="7055"/>
                  </a:cubicBezTo>
                  <a:cubicBezTo>
                    <a:pt x="4976" y="7055"/>
                    <a:pt x="5226" y="6806"/>
                    <a:pt x="5226" y="6499"/>
                  </a:cubicBezTo>
                  <a:lnTo>
                    <a:pt x="5226" y="5435"/>
                  </a:lnTo>
                  <a:lnTo>
                    <a:pt x="5964" y="5435"/>
                  </a:lnTo>
                  <a:cubicBezTo>
                    <a:pt x="7507" y="5435"/>
                    <a:pt x="8801" y="4285"/>
                    <a:pt x="9002" y="2752"/>
                  </a:cubicBezTo>
                  <a:lnTo>
                    <a:pt x="9261" y="652"/>
                  </a:lnTo>
                  <a:cubicBezTo>
                    <a:pt x="9329" y="233"/>
                    <a:pt x="9011" y="0"/>
                    <a:pt x="8699" y="0"/>
                  </a:cubicBezTo>
                  <a:cubicBezTo>
                    <a:pt x="8440" y="0"/>
                    <a:pt x="8185" y="161"/>
                    <a:pt x="8159" y="509"/>
                  </a:cubicBezTo>
                  <a:lnTo>
                    <a:pt x="7890" y="2617"/>
                  </a:lnTo>
                  <a:cubicBezTo>
                    <a:pt x="7775" y="3585"/>
                    <a:pt x="6951" y="4314"/>
                    <a:pt x="5973" y="4324"/>
                  </a:cubicBezTo>
                  <a:lnTo>
                    <a:pt x="3366" y="4324"/>
                  </a:lnTo>
                  <a:cubicBezTo>
                    <a:pt x="2379" y="4314"/>
                    <a:pt x="1554" y="3585"/>
                    <a:pt x="1439" y="2617"/>
                  </a:cubicBezTo>
                  <a:lnTo>
                    <a:pt x="1171" y="509"/>
                  </a:lnTo>
                  <a:cubicBezTo>
                    <a:pt x="1145" y="161"/>
                    <a:pt x="890" y="0"/>
                    <a:pt x="6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68"/>
        <p:cNvGrpSpPr/>
        <p:nvPr/>
      </p:nvGrpSpPr>
      <p:grpSpPr>
        <a:xfrm>
          <a:off x="0" y="0"/>
          <a:ext cx="0" cy="0"/>
          <a:chOff x="0" y="0"/>
          <a:chExt cx="0" cy="0"/>
        </a:xfrm>
      </p:grpSpPr>
      <p:sp>
        <p:nvSpPr>
          <p:cNvPr id="1969" name="Google Shape;1969;p59"/>
          <p:cNvSpPr txBox="1">
            <a:spLocks noGrp="1"/>
          </p:cNvSpPr>
          <p:nvPr>
            <p:ph type="title"/>
          </p:nvPr>
        </p:nvSpPr>
        <p:spPr>
          <a:xfrm>
            <a:off x="1331500" y="768600"/>
            <a:ext cx="6480900" cy="80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1970" name="Google Shape;1970;p59"/>
          <p:cNvSpPr txBox="1">
            <a:spLocks noGrp="1"/>
          </p:cNvSpPr>
          <p:nvPr>
            <p:ph type="subTitle" idx="1"/>
          </p:nvPr>
        </p:nvSpPr>
        <p:spPr>
          <a:xfrm>
            <a:off x="1331500" y="1724450"/>
            <a:ext cx="64809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1"/>
                </a:solidFill>
                <a:latin typeface="Franklin Gothic Medium Cond" panose="020B0606030402020204" pitchFamily="34" charset="0"/>
                <a:ea typeface="Lexend SemiBold"/>
                <a:cs typeface="Lexend SemiBold"/>
                <a:sym typeface="Lexend SemiBold"/>
              </a:rPr>
              <a:t>Do you have any questions?</a:t>
            </a:r>
            <a:endParaRPr sz="2000" dirty="0">
              <a:solidFill>
                <a:schemeClr val="accent1"/>
              </a:solidFill>
              <a:latin typeface="Franklin Gothic Medium Cond" panose="020B0606030402020204" pitchFamily="34" charset="0"/>
              <a:ea typeface="Lexend SemiBold"/>
              <a:cs typeface="Lexend SemiBold"/>
              <a:sym typeface="Lexend SemiBold"/>
            </a:endParaRPr>
          </a:p>
          <a:p>
            <a:pPr marL="0" lvl="0" indent="0" algn="l" rtl="0">
              <a:spcBef>
                <a:spcPts val="0"/>
              </a:spcBef>
              <a:spcAft>
                <a:spcPts val="0"/>
              </a:spcAft>
              <a:buNone/>
            </a:pPr>
            <a:r>
              <a:rPr lang="en" dirty="0">
                <a:solidFill>
                  <a:schemeClr val="accent6">
                    <a:lumMod val="40000"/>
                    <a:lumOff val="60000"/>
                  </a:schemeClr>
                </a:solidFill>
                <a:latin typeface="Franklin Gothic Medium Cond" panose="020B0606030402020204" pitchFamily="34" charset="0"/>
              </a:rPr>
              <a:t>anastasiadwimantari@gmail.com</a:t>
            </a:r>
            <a:endParaRPr dirty="0">
              <a:solidFill>
                <a:schemeClr val="accent6">
                  <a:lumMod val="40000"/>
                  <a:lumOff val="60000"/>
                </a:schemeClr>
              </a:solidFill>
              <a:latin typeface="Franklin Gothic Medium Cond" panose="020B0606030402020204" pitchFamily="34" charset="0"/>
            </a:endParaRPr>
          </a:p>
          <a:p>
            <a:pPr marL="0" lvl="0" indent="0" algn="l" rtl="0">
              <a:spcBef>
                <a:spcPts val="0"/>
              </a:spcBef>
              <a:spcAft>
                <a:spcPts val="0"/>
              </a:spcAft>
              <a:buNone/>
            </a:pPr>
            <a:r>
              <a:rPr lang="en-ID" dirty="0">
                <a:solidFill>
                  <a:schemeClr val="accent6">
                    <a:lumMod val="40000"/>
                    <a:lumOff val="60000"/>
                  </a:schemeClr>
                </a:solidFill>
                <a:latin typeface="Franklin Gothic Medium Cond" panose="020B0606030402020204" pitchFamily="34" charset="0"/>
              </a:rPr>
              <a:t>https://github.com/naslita</a:t>
            </a:r>
            <a:endParaRPr dirty="0">
              <a:solidFill>
                <a:schemeClr val="accent6">
                  <a:lumMod val="40000"/>
                  <a:lumOff val="60000"/>
                </a:schemeClr>
              </a:solidFill>
              <a:latin typeface="Franklin Gothic Medium Cond" panose="020B0606030402020204" pitchFamily="34" charset="0"/>
            </a:endParaRPr>
          </a:p>
        </p:txBody>
      </p:sp>
      <p:sp>
        <p:nvSpPr>
          <p:cNvPr id="1971" name="Google Shape;1971;p59"/>
          <p:cNvSpPr txBox="1"/>
          <p:nvPr/>
        </p:nvSpPr>
        <p:spPr>
          <a:xfrm>
            <a:off x="1331500" y="412585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Lexend Light"/>
                <a:ea typeface="Lexend Light"/>
                <a:cs typeface="Lexend Light"/>
                <a:sym typeface="Lexend Light"/>
              </a:rPr>
              <a:t>Please keep this slide for attribution</a:t>
            </a:r>
            <a:endParaRPr sz="1200">
              <a:solidFill>
                <a:schemeClr val="dk1"/>
              </a:solidFill>
              <a:latin typeface="Lexend Light"/>
              <a:ea typeface="Lexend Light"/>
              <a:cs typeface="Lexend Light"/>
              <a:sym typeface="Lexend Light"/>
            </a:endParaRPr>
          </a:p>
        </p:txBody>
      </p:sp>
      <p:grpSp>
        <p:nvGrpSpPr>
          <p:cNvPr id="1972" name="Google Shape;1972;p59"/>
          <p:cNvGrpSpPr/>
          <p:nvPr/>
        </p:nvGrpSpPr>
        <p:grpSpPr>
          <a:xfrm>
            <a:off x="1927855" y="2938972"/>
            <a:ext cx="394657" cy="394251"/>
            <a:chOff x="3763184" y="3817357"/>
            <a:chExt cx="356865" cy="356498"/>
          </a:xfrm>
        </p:grpSpPr>
        <p:sp>
          <p:nvSpPr>
            <p:cNvPr id="1973" name="Google Shape;1973;p59"/>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9"/>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9"/>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9"/>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0" name="Google Shape;1980;p59"/>
          <p:cNvGrpSpPr/>
          <p:nvPr/>
        </p:nvGrpSpPr>
        <p:grpSpPr>
          <a:xfrm>
            <a:off x="1431932" y="2938972"/>
            <a:ext cx="394657" cy="394251"/>
            <a:chOff x="3314750" y="3817357"/>
            <a:chExt cx="356865" cy="356498"/>
          </a:xfrm>
        </p:grpSpPr>
        <p:sp>
          <p:nvSpPr>
            <p:cNvPr id="1981" name="Google Shape;1981;p59"/>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2" name="Google Shape;1982;p59"/>
            <p:cNvGrpSpPr/>
            <p:nvPr/>
          </p:nvGrpSpPr>
          <p:grpSpPr>
            <a:xfrm>
              <a:off x="3394986" y="3894612"/>
              <a:ext cx="202339" cy="202323"/>
              <a:chOff x="935197" y="1793977"/>
              <a:chExt cx="256451" cy="256430"/>
            </a:xfrm>
          </p:grpSpPr>
          <p:sp>
            <p:nvSpPr>
              <p:cNvPr id="1983" name="Google Shape;1983;p5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85" name="Google Shape;1985;p59"/>
          <p:cNvGrpSpPr/>
          <p:nvPr/>
        </p:nvGrpSpPr>
        <p:grpSpPr>
          <a:xfrm>
            <a:off x="6520904" y="894153"/>
            <a:ext cx="1581649" cy="548981"/>
            <a:chOff x="8846279" y="879497"/>
            <a:chExt cx="1892603" cy="656911"/>
          </a:xfrm>
        </p:grpSpPr>
        <p:sp>
          <p:nvSpPr>
            <p:cNvPr id="1986" name="Google Shape;1986;p59"/>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9"/>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9"/>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9"/>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9"/>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9"/>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2" name="Google Shape;1992;p59"/>
          <p:cNvGrpSpPr/>
          <p:nvPr/>
        </p:nvGrpSpPr>
        <p:grpSpPr>
          <a:xfrm>
            <a:off x="7036201" y="1257662"/>
            <a:ext cx="2461898" cy="854510"/>
            <a:chOff x="8846279" y="879497"/>
            <a:chExt cx="1892603" cy="656911"/>
          </a:xfrm>
        </p:grpSpPr>
        <p:sp>
          <p:nvSpPr>
            <p:cNvPr id="1993" name="Google Shape;1993;p59"/>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9"/>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9"/>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9"/>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9"/>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9"/>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9" name="Google Shape;1999;p59"/>
          <p:cNvGrpSpPr/>
          <p:nvPr/>
        </p:nvGrpSpPr>
        <p:grpSpPr>
          <a:xfrm>
            <a:off x="6654283" y="2593308"/>
            <a:ext cx="1448272" cy="1456853"/>
            <a:chOff x="1528250" y="1502175"/>
            <a:chExt cx="527450" cy="530575"/>
          </a:xfrm>
        </p:grpSpPr>
        <p:sp>
          <p:nvSpPr>
            <p:cNvPr id="2000" name="Google Shape;2000;p59"/>
            <p:cNvSpPr/>
            <p:nvPr/>
          </p:nvSpPr>
          <p:spPr>
            <a:xfrm>
              <a:off x="1528250" y="1502175"/>
              <a:ext cx="406875" cy="530575"/>
            </a:xfrm>
            <a:custGeom>
              <a:avLst/>
              <a:gdLst/>
              <a:ahLst/>
              <a:cxnLst/>
              <a:rect l="l" t="t" r="r" b="b"/>
              <a:pathLst>
                <a:path w="16275" h="21223" extrusionOk="0">
                  <a:moveTo>
                    <a:pt x="10486" y="0"/>
                  </a:moveTo>
                  <a:cubicBezTo>
                    <a:pt x="7718" y="0"/>
                    <a:pt x="5065" y="1206"/>
                    <a:pt x="3010" y="3136"/>
                  </a:cubicBezTo>
                  <a:cubicBezTo>
                    <a:pt x="1081" y="5181"/>
                    <a:pt x="0" y="7833"/>
                    <a:pt x="0" y="10612"/>
                  </a:cubicBezTo>
                  <a:cubicBezTo>
                    <a:pt x="0" y="13506"/>
                    <a:pt x="1081" y="16158"/>
                    <a:pt x="3010" y="18088"/>
                  </a:cubicBezTo>
                  <a:cubicBezTo>
                    <a:pt x="5065" y="20133"/>
                    <a:pt x="7718" y="21223"/>
                    <a:pt x="10486" y="21223"/>
                  </a:cubicBezTo>
                  <a:cubicBezTo>
                    <a:pt x="11335" y="21223"/>
                    <a:pt x="12174" y="21097"/>
                    <a:pt x="13023" y="20856"/>
                  </a:cubicBezTo>
                  <a:cubicBezTo>
                    <a:pt x="13747" y="20740"/>
                    <a:pt x="14470" y="20499"/>
                    <a:pt x="15194" y="20133"/>
                  </a:cubicBezTo>
                  <a:lnTo>
                    <a:pt x="16274" y="19535"/>
                  </a:lnTo>
                  <a:lnTo>
                    <a:pt x="15194" y="19052"/>
                  </a:lnTo>
                  <a:cubicBezTo>
                    <a:pt x="11933" y="17364"/>
                    <a:pt x="10004" y="14229"/>
                    <a:pt x="10004" y="10612"/>
                  </a:cubicBezTo>
                  <a:cubicBezTo>
                    <a:pt x="10004" y="6994"/>
                    <a:pt x="11933" y="3859"/>
                    <a:pt x="15194" y="2287"/>
                  </a:cubicBezTo>
                  <a:lnTo>
                    <a:pt x="16274" y="1689"/>
                  </a:lnTo>
                  <a:lnTo>
                    <a:pt x="15194" y="1081"/>
                  </a:lnTo>
                  <a:cubicBezTo>
                    <a:pt x="14470" y="840"/>
                    <a:pt x="13747" y="483"/>
                    <a:pt x="13023" y="357"/>
                  </a:cubicBezTo>
                  <a:cubicBezTo>
                    <a:pt x="12174" y="116"/>
                    <a:pt x="11335" y="0"/>
                    <a:pt x="104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9"/>
            <p:cNvSpPr/>
            <p:nvPr/>
          </p:nvSpPr>
          <p:spPr>
            <a:xfrm>
              <a:off x="1648825" y="1511100"/>
              <a:ext cx="286300" cy="512500"/>
            </a:xfrm>
            <a:custGeom>
              <a:avLst/>
              <a:gdLst/>
              <a:ahLst/>
              <a:cxnLst/>
              <a:rect l="l" t="t" r="r" b="b"/>
              <a:pathLst>
                <a:path w="11452" h="20500" extrusionOk="0">
                  <a:moveTo>
                    <a:pt x="8200" y="0"/>
                  </a:moveTo>
                  <a:cubicBezTo>
                    <a:pt x="6271" y="483"/>
                    <a:pt x="4583" y="1447"/>
                    <a:pt x="3136" y="2779"/>
                  </a:cubicBezTo>
                  <a:cubicBezTo>
                    <a:pt x="1206" y="4824"/>
                    <a:pt x="1" y="7476"/>
                    <a:pt x="1" y="10255"/>
                  </a:cubicBezTo>
                  <a:cubicBezTo>
                    <a:pt x="1" y="13149"/>
                    <a:pt x="1206" y="15801"/>
                    <a:pt x="3136" y="17731"/>
                  </a:cubicBezTo>
                  <a:cubicBezTo>
                    <a:pt x="4583" y="19178"/>
                    <a:pt x="6271" y="20142"/>
                    <a:pt x="8200" y="20499"/>
                  </a:cubicBezTo>
                  <a:cubicBezTo>
                    <a:pt x="8924" y="20383"/>
                    <a:pt x="9647" y="20142"/>
                    <a:pt x="10371" y="19776"/>
                  </a:cubicBezTo>
                  <a:lnTo>
                    <a:pt x="11451" y="19178"/>
                  </a:lnTo>
                  <a:lnTo>
                    <a:pt x="10371" y="18695"/>
                  </a:lnTo>
                  <a:cubicBezTo>
                    <a:pt x="7110" y="17007"/>
                    <a:pt x="5181" y="13872"/>
                    <a:pt x="5181" y="10255"/>
                  </a:cubicBezTo>
                  <a:cubicBezTo>
                    <a:pt x="5181" y="6637"/>
                    <a:pt x="7110" y="3502"/>
                    <a:pt x="10371" y="1930"/>
                  </a:cubicBezTo>
                  <a:lnTo>
                    <a:pt x="11451" y="1332"/>
                  </a:lnTo>
                  <a:lnTo>
                    <a:pt x="10371" y="724"/>
                  </a:lnTo>
                  <a:cubicBezTo>
                    <a:pt x="9647" y="483"/>
                    <a:pt x="8924" y="126"/>
                    <a:pt x="8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9"/>
            <p:cNvSpPr/>
            <p:nvPr/>
          </p:nvSpPr>
          <p:spPr>
            <a:xfrm>
              <a:off x="1838625" y="1661825"/>
              <a:ext cx="217075" cy="205000"/>
            </a:xfrm>
            <a:custGeom>
              <a:avLst/>
              <a:gdLst/>
              <a:ahLst/>
              <a:cxnLst/>
              <a:rect l="l" t="t" r="r" b="b"/>
              <a:pathLst>
                <a:path w="8683" h="8200" extrusionOk="0">
                  <a:moveTo>
                    <a:pt x="4341" y="0"/>
                  </a:moveTo>
                  <a:lnTo>
                    <a:pt x="3020" y="2653"/>
                  </a:lnTo>
                  <a:lnTo>
                    <a:pt x="0" y="3136"/>
                  </a:lnTo>
                  <a:lnTo>
                    <a:pt x="2171" y="5190"/>
                  </a:lnTo>
                  <a:lnTo>
                    <a:pt x="1689" y="8200"/>
                  </a:lnTo>
                  <a:lnTo>
                    <a:pt x="4341" y="6878"/>
                  </a:lnTo>
                  <a:lnTo>
                    <a:pt x="6994" y="8200"/>
                  </a:lnTo>
                  <a:lnTo>
                    <a:pt x="6512" y="5190"/>
                  </a:lnTo>
                  <a:lnTo>
                    <a:pt x="8682" y="3136"/>
                  </a:lnTo>
                  <a:lnTo>
                    <a:pt x="5673" y="2653"/>
                  </a:lnTo>
                  <a:lnTo>
                    <a:pt x="43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9"/>
            <p:cNvSpPr/>
            <p:nvPr/>
          </p:nvSpPr>
          <p:spPr>
            <a:xfrm>
              <a:off x="1947150" y="1661825"/>
              <a:ext cx="108550" cy="205000"/>
            </a:xfrm>
            <a:custGeom>
              <a:avLst/>
              <a:gdLst/>
              <a:ahLst/>
              <a:cxnLst/>
              <a:rect l="l" t="t" r="r" b="b"/>
              <a:pathLst>
                <a:path w="4342" h="8200" extrusionOk="0">
                  <a:moveTo>
                    <a:pt x="0" y="0"/>
                  </a:moveTo>
                  <a:lnTo>
                    <a:pt x="0" y="6878"/>
                  </a:lnTo>
                  <a:lnTo>
                    <a:pt x="2653" y="8200"/>
                  </a:lnTo>
                  <a:lnTo>
                    <a:pt x="2171" y="5190"/>
                  </a:lnTo>
                  <a:lnTo>
                    <a:pt x="4341" y="3136"/>
                  </a:lnTo>
                  <a:lnTo>
                    <a:pt x="1332" y="265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44"/>
          <p:cNvSpPr txBox="1">
            <a:spLocks noGrp="1"/>
          </p:cNvSpPr>
          <p:nvPr>
            <p:ph type="title"/>
          </p:nvPr>
        </p:nvSpPr>
        <p:spPr>
          <a:xfrm>
            <a:off x="624483" y="321667"/>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HP Simplified Jpan" panose="020B0500000000000000" pitchFamily="34" charset="-128"/>
                <a:ea typeface="HP Simplified Jpan" panose="020B0500000000000000" pitchFamily="34" charset="-128"/>
              </a:rPr>
              <a:t>Research resources</a:t>
            </a:r>
            <a:endParaRPr dirty="0">
              <a:latin typeface="HP Simplified Jpan" panose="020B0500000000000000" pitchFamily="34" charset="-128"/>
              <a:ea typeface="HP Simplified Jpan" panose="020B0500000000000000" pitchFamily="34" charset="-128"/>
            </a:endParaRPr>
          </a:p>
        </p:txBody>
      </p:sp>
      <p:sp>
        <p:nvSpPr>
          <p:cNvPr id="1038" name="Google Shape;1038;p44"/>
          <p:cNvSpPr txBox="1">
            <a:spLocks noGrp="1"/>
          </p:cNvSpPr>
          <p:nvPr>
            <p:ph type="body" idx="1"/>
          </p:nvPr>
        </p:nvSpPr>
        <p:spPr>
          <a:xfrm>
            <a:off x="558095" y="1141891"/>
            <a:ext cx="5821200" cy="2931589"/>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ID" sz="1000" dirty="0">
                <a:latin typeface="Mongolian Baiti" panose="03000500000000000000" pitchFamily="66" charset="0"/>
                <a:cs typeface="Mongolian Baiti" panose="03000500000000000000" pitchFamily="66" charset="0"/>
              </a:rPr>
              <a:t>HTTPS://WWW.HEART.ORG/EN/HEALTH-TOPICS/HIGH-BLOOD-PRESSURE/UNDERSTANDING-BLOOD-PRESSURE-READINGS</a:t>
            </a:r>
          </a:p>
          <a:p>
            <a:pPr marL="457200" lvl="0" indent="-317500" algn="l" rtl="0">
              <a:lnSpc>
                <a:spcPct val="100000"/>
              </a:lnSpc>
              <a:spcBef>
                <a:spcPts val="0"/>
              </a:spcBef>
              <a:spcAft>
                <a:spcPts val="0"/>
              </a:spcAft>
              <a:buSzPts val="1400"/>
              <a:buChar char="●"/>
            </a:pPr>
            <a:endParaRPr lang="en-ID" sz="1000" dirty="0">
              <a:latin typeface="Mongolian Baiti" panose="03000500000000000000" pitchFamily="66" charset="0"/>
              <a:cs typeface="Mongolian Baiti" panose="03000500000000000000" pitchFamily="66" charset="0"/>
            </a:endParaRPr>
          </a:p>
          <a:p>
            <a:pPr marL="457200" lvl="0" indent="-317500" algn="l" rtl="0">
              <a:lnSpc>
                <a:spcPct val="100000"/>
              </a:lnSpc>
              <a:spcBef>
                <a:spcPts val="0"/>
              </a:spcBef>
              <a:spcAft>
                <a:spcPts val="0"/>
              </a:spcAft>
              <a:buSzPts val="1400"/>
              <a:buChar char="●"/>
            </a:pPr>
            <a:r>
              <a:rPr lang="en-ID" sz="1000" dirty="0">
                <a:latin typeface="Mongolian Baiti" panose="03000500000000000000" pitchFamily="66" charset="0"/>
                <a:cs typeface="Mongolian Baiti" panose="03000500000000000000" pitchFamily="66" charset="0"/>
              </a:rPr>
              <a:t>HTTPS://WWW.NCOA.ORG/ADVISER/SLEEP/SLEEP-APNEA-STATISTICS/</a:t>
            </a:r>
          </a:p>
          <a:p>
            <a:pPr marL="457200" lvl="0" indent="-317500" algn="l" rtl="0">
              <a:lnSpc>
                <a:spcPct val="100000"/>
              </a:lnSpc>
              <a:spcBef>
                <a:spcPts val="0"/>
              </a:spcBef>
              <a:spcAft>
                <a:spcPts val="0"/>
              </a:spcAft>
              <a:buSzPts val="1400"/>
              <a:buChar char="●"/>
            </a:pPr>
            <a:endParaRPr lang="en-ID" sz="1000" dirty="0">
              <a:latin typeface="Mongolian Baiti" panose="03000500000000000000" pitchFamily="66" charset="0"/>
              <a:cs typeface="Mongolian Baiti" panose="03000500000000000000" pitchFamily="66" charset="0"/>
            </a:endParaRPr>
          </a:p>
          <a:p>
            <a:pPr marL="457200" lvl="0" indent="-317500" algn="l" rtl="0">
              <a:lnSpc>
                <a:spcPct val="100000"/>
              </a:lnSpc>
              <a:spcBef>
                <a:spcPts val="0"/>
              </a:spcBef>
              <a:spcAft>
                <a:spcPts val="0"/>
              </a:spcAft>
              <a:buSzPts val="1400"/>
              <a:buChar char="●"/>
            </a:pPr>
            <a:r>
              <a:rPr lang="en-ID" sz="1000" dirty="0">
                <a:latin typeface="Mongolian Baiti" panose="03000500000000000000" pitchFamily="66" charset="0"/>
                <a:cs typeface="Mongolian Baiti" panose="03000500000000000000" pitchFamily="66" charset="0"/>
              </a:rPr>
              <a:t>HTTPS://WWW.CDC.GOV/PHYSICALACTIVITY/BASICS/ADULTS/INDEX.HTM</a:t>
            </a:r>
          </a:p>
          <a:p>
            <a:pPr marL="457200" lvl="0" indent="-317500" algn="l" rtl="0">
              <a:lnSpc>
                <a:spcPct val="100000"/>
              </a:lnSpc>
              <a:spcBef>
                <a:spcPts val="0"/>
              </a:spcBef>
              <a:spcAft>
                <a:spcPts val="0"/>
              </a:spcAft>
              <a:buSzPts val="1400"/>
              <a:buChar char="●"/>
            </a:pPr>
            <a:endParaRPr lang="en-ID" sz="1000" dirty="0">
              <a:latin typeface="Mongolian Baiti" panose="03000500000000000000" pitchFamily="66" charset="0"/>
              <a:cs typeface="Mongolian Baiti" panose="03000500000000000000" pitchFamily="66" charset="0"/>
            </a:endParaRPr>
          </a:p>
          <a:p>
            <a:pPr marL="457200" lvl="0" indent="-317500" algn="l" rtl="0">
              <a:lnSpc>
                <a:spcPct val="100000"/>
              </a:lnSpc>
              <a:spcBef>
                <a:spcPts val="0"/>
              </a:spcBef>
              <a:spcAft>
                <a:spcPts val="0"/>
              </a:spcAft>
              <a:buSzPts val="1400"/>
              <a:buChar char="●"/>
            </a:pPr>
            <a:r>
              <a:rPr lang="en-ID" sz="1000" dirty="0">
                <a:latin typeface="Mongolian Baiti" panose="03000500000000000000" pitchFamily="66" charset="0"/>
                <a:cs typeface="Mongolian Baiti" panose="03000500000000000000" pitchFamily="66" charset="0"/>
              </a:rPr>
              <a:t>HTTPS://MEDIUM.DATADRIVENINVESTOR.COM/THE-BASICS-OF-DECISION-TREES-E5837CC2ABA7</a:t>
            </a:r>
          </a:p>
          <a:p>
            <a:pPr marL="457200" lvl="0" indent="-317500" algn="l" rtl="0">
              <a:lnSpc>
                <a:spcPct val="100000"/>
              </a:lnSpc>
              <a:spcBef>
                <a:spcPts val="0"/>
              </a:spcBef>
              <a:spcAft>
                <a:spcPts val="0"/>
              </a:spcAft>
              <a:buSzPts val="1400"/>
              <a:buChar char="●"/>
            </a:pPr>
            <a:endParaRPr lang="en-ID" sz="1000" dirty="0">
              <a:latin typeface="Mongolian Baiti" panose="03000500000000000000" pitchFamily="66" charset="0"/>
              <a:cs typeface="Mongolian Baiti" panose="03000500000000000000" pitchFamily="66" charset="0"/>
            </a:endParaRPr>
          </a:p>
          <a:p>
            <a:pPr marL="457200" lvl="0" indent="-317500" algn="l" rtl="0">
              <a:lnSpc>
                <a:spcPct val="100000"/>
              </a:lnSpc>
              <a:spcBef>
                <a:spcPts val="0"/>
              </a:spcBef>
              <a:spcAft>
                <a:spcPts val="0"/>
              </a:spcAft>
              <a:buSzPts val="1400"/>
              <a:buChar char="●"/>
            </a:pPr>
            <a:r>
              <a:rPr lang="en-ID" sz="1000" dirty="0">
                <a:latin typeface="Mongolian Baiti" panose="03000500000000000000" pitchFamily="66" charset="0"/>
                <a:cs typeface="Mongolian Baiti" panose="03000500000000000000" pitchFamily="66" charset="0"/>
              </a:rPr>
              <a:t>HTTPS://MEDIUM.COM/ANALYTICS-VIDHYA/CLASSIFICATION-IN-DECISION-TREE-A-STEP-BY-STEP-CART-CLASSIFICATION-AND-REGRESSION-TREE-8E5F5228B11E</a:t>
            </a:r>
          </a:p>
          <a:p>
            <a:pPr marL="457200" lvl="0" indent="-317500" algn="l" rtl="0">
              <a:lnSpc>
                <a:spcPct val="100000"/>
              </a:lnSpc>
              <a:spcBef>
                <a:spcPts val="0"/>
              </a:spcBef>
              <a:spcAft>
                <a:spcPts val="0"/>
              </a:spcAft>
              <a:buSzPts val="1400"/>
              <a:buChar char="●"/>
            </a:pPr>
            <a:endParaRPr lang="en-ID" sz="1000" dirty="0">
              <a:latin typeface="Mongolian Baiti" panose="03000500000000000000" pitchFamily="66" charset="0"/>
              <a:cs typeface="Mongolian Baiti" panose="03000500000000000000" pitchFamily="66" charset="0"/>
            </a:endParaRPr>
          </a:p>
          <a:p>
            <a:pPr marL="457200" lvl="0" indent="-317500" algn="l" rtl="0">
              <a:lnSpc>
                <a:spcPct val="100000"/>
              </a:lnSpc>
              <a:spcBef>
                <a:spcPts val="0"/>
              </a:spcBef>
              <a:spcAft>
                <a:spcPts val="0"/>
              </a:spcAft>
              <a:buSzPts val="1400"/>
              <a:buChar char="●"/>
            </a:pPr>
            <a:r>
              <a:rPr lang="en-ID" sz="1000" dirty="0">
                <a:latin typeface="Mongolian Baiti" panose="03000500000000000000" pitchFamily="66" charset="0"/>
                <a:cs typeface="Mongolian Baiti" panose="03000500000000000000" pitchFamily="66" charset="0"/>
              </a:rPr>
              <a:t>HTTPS://WWW.MAYOCLINIC.ORG/HEALTHY-LIFESTYLE/FITNESS/EXPERT-ANSWERS/HEART-RATE/FAQ-20057979#:~:TEXT=A%20NORMAL%20RESTING%20HEART%20RATE%20FOR%20ADULTS%20RANGES%20FROM%2060,TO%2040%20BEATS%20PER%20MINUTE.</a:t>
            </a:r>
          </a:p>
          <a:p>
            <a:pPr marL="139700" lvl="0" indent="0" algn="l" rtl="0">
              <a:lnSpc>
                <a:spcPct val="100000"/>
              </a:lnSpc>
              <a:spcBef>
                <a:spcPts val="0"/>
              </a:spcBef>
              <a:spcAft>
                <a:spcPts val="0"/>
              </a:spcAft>
              <a:buSzPts val="1400"/>
              <a:buNone/>
            </a:pPr>
            <a:endParaRPr lang="en-ID" dirty="0"/>
          </a:p>
        </p:txBody>
      </p:sp>
      <p:grpSp>
        <p:nvGrpSpPr>
          <p:cNvPr id="1039" name="Google Shape;1039;p44"/>
          <p:cNvGrpSpPr/>
          <p:nvPr/>
        </p:nvGrpSpPr>
        <p:grpSpPr>
          <a:xfrm>
            <a:off x="6817113" y="2951493"/>
            <a:ext cx="1862717" cy="1783284"/>
            <a:chOff x="3943638" y="3815072"/>
            <a:chExt cx="357933" cy="342676"/>
          </a:xfrm>
        </p:grpSpPr>
        <p:sp>
          <p:nvSpPr>
            <p:cNvPr id="1040" name="Google Shape;1040;p44"/>
            <p:cNvSpPr/>
            <p:nvPr/>
          </p:nvSpPr>
          <p:spPr>
            <a:xfrm>
              <a:off x="4136918" y="3996389"/>
              <a:ext cx="87215" cy="87514"/>
            </a:xfrm>
            <a:custGeom>
              <a:avLst/>
              <a:gdLst/>
              <a:ahLst/>
              <a:cxnLst/>
              <a:rect l="l" t="t" r="r" b="b"/>
              <a:pathLst>
                <a:path w="5825" h="5845" extrusionOk="0">
                  <a:moveTo>
                    <a:pt x="1073" y="0"/>
                  </a:moveTo>
                  <a:lnTo>
                    <a:pt x="1" y="1072"/>
                  </a:lnTo>
                  <a:lnTo>
                    <a:pt x="4752" y="5845"/>
                  </a:lnTo>
                  <a:lnTo>
                    <a:pt x="5824" y="4752"/>
                  </a:lnTo>
                  <a:lnTo>
                    <a:pt x="1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4"/>
            <p:cNvSpPr/>
            <p:nvPr/>
          </p:nvSpPr>
          <p:spPr>
            <a:xfrm>
              <a:off x="4173750" y="4034240"/>
              <a:ext cx="127820" cy="123508"/>
            </a:xfrm>
            <a:custGeom>
              <a:avLst/>
              <a:gdLst/>
              <a:ahLst/>
              <a:cxnLst/>
              <a:rect l="l" t="t" r="r" b="b"/>
              <a:pathLst>
                <a:path w="8537" h="8249" extrusionOk="0">
                  <a:moveTo>
                    <a:pt x="1790" y="0"/>
                  </a:moveTo>
                  <a:cubicBezTo>
                    <a:pt x="1628" y="0"/>
                    <a:pt x="1467" y="63"/>
                    <a:pt x="1346" y="184"/>
                  </a:cubicBezTo>
                  <a:lnTo>
                    <a:pt x="253" y="1299"/>
                  </a:lnTo>
                  <a:cubicBezTo>
                    <a:pt x="0" y="1530"/>
                    <a:pt x="0" y="1908"/>
                    <a:pt x="211" y="2161"/>
                  </a:cubicBezTo>
                  <a:lnTo>
                    <a:pt x="4983" y="7606"/>
                  </a:lnTo>
                  <a:cubicBezTo>
                    <a:pt x="5355" y="8032"/>
                    <a:pt x="5874" y="8248"/>
                    <a:pt x="6396" y="8248"/>
                  </a:cubicBezTo>
                  <a:cubicBezTo>
                    <a:pt x="6879" y="8248"/>
                    <a:pt x="7364" y="8064"/>
                    <a:pt x="7737" y="7690"/>
                  </a:cubicBezTo>
                  <a:lnTo>
                    <a:pt x="7758" y="7690"/>
                  </a:lnTo>
                  <a:cubicBezTo>
                    <a:pt x="8536" y="6912"/>
                    <a:pt x="8494" y="5651"/>
                    <a:pt x="7653" y="4936"/>
                  </a:cubicBezTo>
                  <a:lnTo>
                    <a:pt x="2208" y="163"/>
                  </a:lnTo>
                  <a:cubicBezTo>
                    <a:pt x="2087" y="53"/>
                    <a:pt x="1938" y="0"/>
                    <a:pt x="1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4"/>
            <p:cNvSpPr/>
            <p:nvPr/>
          </p:nvSpPr>
          <p:spPr>
            <a:xfrm>
              <a:off x="4173750" y="4042969"/>
              <a:ext cx="122460" cy="114779"/>
            </a:xfrm>
            <a:custGeom>
              <a:avLst/>
              <a:gdLst/>
              <a:ahLst/>
              <a:cxnLst/>
              <a:rect l="l" t="t" r="r" b="b"/>
              <a:pathLst>
                <a:path w="8179" h="7666" extrusionOk="0">
                  <a:moveTo>
                    <a:pt x="967" y="1"/>
                  </a:moveTo>
                  <a:lnTo>
                    <a:pt x="253" y="716"/>
                  </a:lnTo>
                  <a:cubicBezTo>
                    <a:pt x="0" y="947"/>
                    <a:pt x="0" y="1325"/>
                    <a:pt x="211" y="1578"/>
                  </a:cubicBezTo>
                  <a:lnTo>
                    <a:pt x="4983" y="7023"/>
                  </a:lnTo>
                  <a:cubicBezTo>
                    <a:pt x="5366" y="7449"/>
                    <a:pt x="5884" y="7665"/>
                    <a:pt x="6404" y="7665"/>
                  </a:cubicBezTo>
                  <a:cubicBezTo>
                    <a:pt x="6883" y="7665"/>
                    <a:pt x="7364" y="7481"/>
                    <a:pt x="7737" y="7107"/>
                  </a:cubicBezTo>
                  <a:cubicBezTo>
                    <a:pt x="7927" y="6918"/>
                    <a:pt x="8095" y="6666"/>
                    <a:pt x="8179" y="6413"/>
                  </a:cubicBezTo>
                  <a:lnTo>
                    <a:pt x="8179" y="6413"/>
                  </a:lnTo>
                  <a:cubicBezTo>
                    <a:pt x="7964" y="6493"/>
                    <a:pt x="7742" y="6532"/>
                    <a:pt x="7523" y="6532"/>
                  </a:cubicBezTo>
                  <a:cubicBezTo>
                    <a:pt x="6991" y="6532"/>
                    <a:pt x="6476" y="6304"/>
                    <a:pt x="6118" y="5888"/>
                  </a:cubicBezTo>
                  <a:lnTo>
                    <a:pt x="9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4"/>
            <p:cNvSpPr/>
            <p:nvPr/>
          </p:nvSpPr>
          <p:spPr>
            <a:xfrm>
              <a:off x="3943638" y="3815072"/>
              <a:ext cx="268846" cy="245235"/>
            </a:xfrm>
            <a:custGeom>
              <a:avLst/>
              <a:gdLst/>
              <a:ahLst/>
              <a:cxnLst/>
              <a:rect l="l" t="t" r="r" b="b"/>
              <a:pathLst>
                <a:path w="17956" h="16379" extrusionOk="0">
                  <a:moveTo>
                    <a:pt x="8978" y="0"/>
                  </a:moveTo>
                  <a:cubicBezTo>
                    <a:pt x="6886" y="0"/>
                    <a:pt x="4794" y="799"/>
                    <a:pt x="3196" y="2397"/>
                  </a:cubicBezTo>
                  <a:cubicBezTo>
                    <a:pt x="1" y="5593"/>
                    <a:pt x="1" y="10786"/>
                    <a:pt x="3196" y="13981"/>
                  </a:cubicBezTo>
                  <a:cubicBezTo>
                    <a:pt x="4794" y="15579"/>
                    <a:pt x="6886" y="16378"/>
                    <a:pt x="8978" y="16378"/>
                  </a:cubicBezTo>
                  <a:cubicBezTo>
                    <a:pt x="11070" y="16378"/>
                    <a:pt x="13162" y="15579"/>
                    <a:pt x="14760" y="13981"/>
                  </a:cubicBezTo>
                  <a:cubicBezTo>
                    <a:pt x="17955" y="10786"/>
                    <a:pt x="17955" y="5593"/>
                    <a:pt x="14760" y="2397"/>
                  </a:cubicBezTo>
                  <a:cubicBezTo>
                    <a:pt x="13162" y="799"/>
                    <a:pt x="11070" y="0"/>
                    <a:pt x="8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4"/>
            <p:cNvSpPr/>
            <p:nvPr/>
          </p:nvSpPr>
          <p:spPr>
            <a:xfrm>
              <a:off x="3974795" y="3843715"/>
              <a:ext cx="206516" cy="187860"/>
            </a:xfrm>
            <a:custGeom>
              <a:avLst/>
              <a:gdLst/>
              <a:ahLst/>
              <a:cxnLst/>
              <a:rect l="l" t="t" r="r" b="b"/>
              <a:pathLst>
                <a:path w="13793" h="12547" extrusionOk="0">
                  <a:moveTo>
                    <a:pt x="6897" y="0"/>
                  </a:moveTo>
                  <a:cubicBezTo>
                    <a:pt x="5294" y="0"/>
                    <a:pt x="3691" y="610"/>
                    <a:pt x="2461" y="1829"/>
                  </a:cubicBezTo>
                  <a:cubicBezTo>
                    <a:pt x="1" y="4289"/>
                    <a:pt x="1" y="8263"/>
                    <a:pt x="2461" y="10702"/>
                  </a:cubicBezTo>
                  <a:cubicBezTo>
                    <a:pt x="3691" y="11932"/>
                    <a:pt x="5294" y="12547"/>
                    <a:pt x="6897" y="12547"/>
                  </a:cubicBezTo>
                  <a:cubicBezTo>
                    <a:pt x="8500" y="12547"/>
                    <a:pt x="10103" y="11932"/>
                    <a:pt x="11333" y="10702"/>
                  </a:cubicBezTo>
                  <a:cubicBezTo>
                    <a:pt x="13793" y="8263"/>
                    <a:pt x="13793" y="4289"/>
                    <a:pt x="11333" y="1829"/>
                  </a:cubicBezTo>
                  <a:cubicBezTo>
                    <a:pt x="10103" y="610"/>
                    <a:pt x="8500" y="0"/>
                    <a:pt x="68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4"/>
            <p:cNvSpPr/>
            <p:nvPr/>
          </p:nvSpPr>
          <p:spPr>
            <a:xfrm>
              <a:off x="3973538" y="3863538"/>
              <a:ext cx="178817" cy="167857"/>
            </a:xfrm>
            <a:custGeom>
              <a:avLst/>
              <a:gdLst/>
              <a:ahLst/>
              <a:cxnLst/>
              <a:rect l="l" t="t" r="r" b="b"/>
              <a:pathLst>
                <a:path w="11943" h="11211" extrusionOk="0">
                  <a:moveTo>
                    <a:pt x="3134" y="1"/>
                  </a:moveTo>
                  <a:cubicBezTo>
                    <a:pt x="2923" y="148"/>
                    <a:pt x="2734" y="337"/>
                    <a:pt x="2545" y="527"/>
                  </a:cubicBezTo>
                  <a:cubicBezTo>
                    <a:pt x="1" y="3070"/>
                    <a:pt x="148" y="7254"/>
                    <a:pt x="2860" y="9651"/>
                  </a:cubicBezTo>
                  <a:cubicBezTo>
                    <a:pt x="4056" y="10699"/>
                    <a:pt x="5530" y="11211"/>
                    <a:pt x="6995" y="11211"/>
                  </a:cubicBezTo>
                  <a:cubicBezTo>
                    <a:pt x="8853" y="11211"/>
                    <a:pt x="10697" y="10388"/>
                    <a:pt x="11943" y="8789"/>
                  </a:cubicBezTo>
                  <a:lnTo>
                    <a:pt x="11943" y="8789"/>
                  </a:lnTo>
                  <a:cubicBezTo>
                    <a:pt x="10805" y="9668"/>
                    <a:pt x="9455" y="10100"/>
                    <a:pt x="8111" y="10100"/>
                  </a:cubicBezTo>
                  <a:cubicBezTo>
                    <a:pt x="6499" y="10100"/>
                    <a:pt x="4896" y="9479"/>
                    <a:pt x="3680" y="8263"/>
                  </a:cubicBezTo>
                  <a:cubicBezTo>
                    <a:pt x="1452" y="6035"/>
                    <a:pt x="1220" y="2482"/>
                    <a:pt x="3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4"/>
            <p:cNvSpPr/>
            <p:nvPr/>
          </p:nvSpPr>
          <p:spPr>
            <a:xfrm>
              <a:off x="4028008" y="3869842"/>
              <a:ext cx="102202" cy="29017"/>
            </a:xfrm>
            <a:custGeom>
              <a:avLst/>
              <a:gdLst/>
              <a:ahLst/>
              <a:cxnLst/>
              <a:rect l="l" t="t" r="r" b="b"/>
              <a:pathLst>
                <a:path w="6826" h="1938" extrusionOk="0">
                  <a:moveTo>
                    <a:pt x="3332" y="0"/>
                  </a:moveTo>
                  <a:cubicBezTo>
                    <a:pt x="2171" y="0"/>
                    <a:pt x="1009" y="442"/>
                    <a:pt x="126" y="1325"/>
                  </a:cubicBezTo>
                  <a:cubicBezTo>
                    <a:pt x="0" y="1451"/>
                    <a:pt x="0" y="1661"/>
                    <a:pt x="126" y="1808"/>
                  </a:cubicBezTo>
                  <a:cubicBezTo>
                    <a:pt x="189" y="1872"/>
                    <a:pt x="273" y="1903"/>
                    <a:pt x="360" y="1903"/>
                  </a:cubicBezTo>
                  <a:cubicBezTo>
                    <a:pt x="447" y="1903"/>
                    <a:pt x="536" y="1872"/>
                    <a:pt x="610" y="1808"/>
                  </a:cubicBezTo>
                  <a:cubicBezTo>
                    <a:pt x="1356" y="1052"/>
                    <a:pt x="2344" y="673"/>
                    <a:pt x="3332" y="673"/>
                  </a:cubicBezTo>
                  <a:cubicBezTo>
                    <a:pt x="4321" y="673"/>
                    <a:pt x="5309" y="1052"/>
                    <a:pt x="6055" y="1808"/>
                  </a:cubicBezTo>
                  <a:cubicBezTo>
                    <a:pt x="6131" y="1900"/>
                    <a:pt x="6220" y="1937"/>
                    <a:pt x="6307" y="1937"/>
                  </a:cubicBezTo>
                  <a:cubicBezTo>
                    <a:pt x="6580" y="1937"/>
                    <a:pt x="6826" y="1564"/>
                    <a:pt x="6539" y="1325"/>
                  </a:cubicBezTo>
                  <a:cubicBezTo>
                    <a:pt x="5656" y="442"/>
                    <a:pt x="4494" y="0"/>
                    <a:pt x="3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4"/>
            <p:cNvSpPr/>
            <p:nvPr/>
          </p:nvSpPr>
          <p:spPr>
            <a:xfrm>
              <a:off x="4173750" y="4034240"/>
              <a:ext cx="51640" cy="50936"/>
            </a:xfrm>
            <a:custGeom>
              <a:avLst/>
              <a:gdLst/>
              <a:ahLst/>
              <a:cxnLst/>
              <a:rect l="l" t="t" r="r" b="b"/>
              <a:pathLst>
                <a:path w="3449" h="3402" extrusionOk="0">
                  <a:moveTo>
                    <a:pt x="1790" y="0"/>
                  </a:moveTo>
                  <a:cubicBezTo>
                    <a:pt x="1628" y="0"/>
                    <a:pt x="1467" y="63"/>
                    <a:pt x="1346" y="184"/>
                  </a:cubicBezTo>
                  <a:lnTo>
                    <a:pt x="253" y="1299"/>
                  </a:lnTo>
                  <a:cubicBezTo>
                    <a:pt x="0" y="1530"/>
                    <a:pt x="0" y="1908"/>
                    <a:pt x="211" y="2140"/>
                  </a:cubicBezTo>
                  <a:lnTo>
                    <a:pt x="1304" y="3401"/>
                  </a:lnTo>
                  <a:lnTo>
                    <a:pt x="3448" y="1257"/>
                  </a:lnTo>
                  <a:lnTo>
                    <a:pt x="2208" y="163"/>
                  </a:lnTo>
                  <a:cubicBezTo>
                    <a:pt x="2087" y="53"/>
                    <a:pt x="1938" y="0"/>
                    <a:pt x="1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4"/>
            <p:cNvSpPr/>
            <p:nvPr/>
          </p:nvSpPr>
          <p:spPr>
            <a:xfrm>
              <a:off x="4173750" y="4042969"/>
              <a:ext cx="36533" cy="42207"/>
            </a:xfrm>
            <a:custGeom>
              <a:avLst/>
              <a:gdLst/>
              <a:ahLst/>
              <a:cxnLst/>
              <a:rect l="l" t="t" r="r" b="b"/>
              <a:pathLst>
                <a:path w="2440" h="2819" extrusionOk="0">
                  <a:moveTo>
                    <a:pt x="967" y="1"/>
                  </a:moveTo>
                  <a:lnTo>
                    <a:pt x="253" y="716"/>
                  </a:lnTo>
                  <a:cubicBezTo>
                    <a:pt x="0" y="947"/>
                    <a:pt x="0" y="1325"/>
                    <a:pt x="211" y="1578"/>
                  </a:cubicBezTo>
                  <a:lnTo>
                    <a:pt x="1304" y="2818"/>
                  </a:lnTo>
                  <a:lnTo>
                    <a:pt x="2439" y="1662"/>
                  </a:lnTo>
                  <a:lnTo>
                    <a:pt x="9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44"/>
          <p:cNvGrpSpPr/>
          <p:nvPr/>
        </p:nvGrpSpPr>
        <p:grpSpPr>
          <a:xfrm>
            <a:off x="152391" y="3926795"/>
            <a:ext cx="2890952" cy="1003498"/>
            <a:chOff x="8846279" y="879497"/>
            <a:chExt cx="1892603" cy="656911"/>
          </a:xfrm>
        </p:grpSpPr>
        <p:sp>
          <p:nvSpPr>
            <p:cNvPr id="1050" name="Google Shape;1050;p44"/>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4"/>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4"/>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4"/>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4"/>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4"/>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4"/>
          <p:cNvGrpSpPr/>
          <p:nvPr/>
        </p:nvGrpSpPr>
        <p:grpSpPr>
          <a:xfrm flipH="1">
            <a:off x="1658146" y="4462882"/>
            <a:ext cx="2180468" cy="756828"/>
            <a:chOff x="8846279" y="879497"/>
            <a:chExt cx="1892603" cy="656911"/>
          </a:xfrm>
        </p:grpSpPr>
        <p:sp>
          <p:nvSpPr>
            <p:cNvPr id="1057" name="Google Shape;1057;p44"/>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4"/>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4"/>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4"/>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4"/>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4"/>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44"/>
          <p:cNvGrpSpPr/>
          <p:nvPr/>
        </p:nvGrpSpPr>
        <p:grpSpPr>
          <a:xfrm rot="-2014602">
            <a:off x="363069" y="4014867"/>
            <a:ext cx="472345" cy="510138"/>
            <a:chOff x="3014300" y="2243750"/>
            <a:chExt cx="488375" cy="527450"/>
          </a:xfrm>
        </p:grpSpPr>
        <p:sp>
          <p:nvSpPr>
            <p:cNvPr id="1064" name="Google Shape;1064;p44"/>
            <p:cNvSpPr/>
            <p:nvPr/>
          </p:nvSpPr>
          <p:spPr>
            <a:xfrm>
              <a:off x="3074600" y="2457650"/>
              <a:ext cx="331625" cy="313550"/>
            </a:xfrm>
            <a:custGeom>
              <a:avLst/>
              <a:gdLst/>
              <a:ahLst/>
              <a:cxnLst/>
              <a:rect l="l" t="t" r="r" b="b"/>
              <a:pathLst>
                <a:path w="13265" h="12542" extrusionOk="0">
                  <a:moveTo>
                    <a:pt x="6637" y="1"/>
                  </a:moveTo>
                  <a:lnTo>
                    <a:pt x="4582" y="4101"/>
                  </a:lnTo>
                  <a:lnTo>
                    <a:pt x="0" y="4824"/>
                  </a:lnTo>
                  <a:lnTo>
                    <a:pt x="3261" y="8085"/>
                  </a:lnTo>
                  <a:lnTo>
                    <a:pt x="2537" y="12541"/>
                  </a:lnTo>
                  <a:lnTo>
                    <a:pt x="2537" y="12541"/>
                  </a:lnTo>
                  <a:lnTo>
                    <a:pt x="6637" y="10496"/>
                  </a:lnTo>
                  <a:lnTo>
                    <a:pt x="10737" y="12541"/>
                  </a:lnTo>
                  <a:lnTo>
                    <a:pt x="9888" y="8085"/>
                  </a:lnTo>
                  <a:lnTo>
                    <a:pt x="13264" y="4824"/>
                  </a:lnTo>
                  <a:lnTo>
                    <a:pt x="8682" y="4101"/>
                  </a:lnTo>
                  <a:lnTo>
                    <a:pt x="66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4"/>
            <p:cNvSpPr/>
            <p:nvPr/>
          </p:nvSpPr>
          <p:spPr>
            <a:xfrm>
              <a:off x="3240500" y="2457650"/>
              <a:ext cx="165725" cy="313550"/>
            </a:xfrm>
            <a:custGeom>
              <a:avLst/>
              <a:gdLst/>
              <a:ahLst/>
              <a:cxnLst/>
              <a:rect l="l" t="t" r="r" b="b"/>
              <a:pathLst>
                <a:path w="6629" h="12542" extrusionOk="0">
                  <a:moveTo>
                    <a:pt x="1" y="1"/>
                  </a:moveTo>
                  <a:lnTo>
                    <a:pt x="1" y="10496"/>
                  </a:lnTo>
                  <a:lnTo>
                    <a:pt x="4101" y="12541"/>
                  </a:lnTo>
                  <a:lnTo>
                    <a:pt x="3252" y="8085"/>
                  </a:lnTo>
                  <a:lnTo>
                    <a:pt x="6628" y="4824"/>
                  </a:lnTo>
                  <a:lnTo>
                    <a:pt x="2046" y="410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4"/>
            <p:cNvSpPr/>
            <p:nvPr/>
          </p:nvSpPr>
          <p:spPr>
            <a:xfrm>
              <a:off x="3273550" y="2298000"/>
              <a:ext cx="229125" cy="219975"/>
            </a:xfrm>
            <a:custGeom>
              <a:avLst/>
              <a:gdLst/>
              <a:ahLst/>
              <a:cxnLst/>
              <a:rect l="l" t="t" r="r" b="b"/>
              <a:pathLst>
                <a:path w="9165" h="8799" extrusionOk="0">
                  <a:moveTo>
                    <a:pt x="4583" y="1"/>
                  </a:moveTo>
                  <a:lnTo>
                    <a:pt x="3136" y="2895"/>
                  </a:lnTo>
                  <a:lnTo>
                    <a:pt x="0" y="3377"/>
                  </a:lnTo>
                  <a:lnTo>
                    <a:pt x="2296" y="5663"/>
                  </a:lnTo>
                  <a:lnTo>
                    <a:pt x="1689" y="8799"/>
                  </a:lnTo>
                  <a:lnTo>
                    <a:pt x="4583" y="7236"/>
                  </a:lnTo>
                  <a:lnTo>
                    <a:pt x="7361" y="8799"/>
                  </a:lnTo>
                  <a:lnTo>
                    <a:pt x="6878" y="5663"/>
                  </a:lnTo>
                  <a:lnTo>
                    <a:pt x="9165" y="3377"/>
                  </a:lnTo>
                  <a:lnTo>
                    <a:pt x="6030" y="2895"/>
                  </a:lnTo>
                  <a:lnTo>
                    <a:pt x="45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4"/>
            <p:cNvSpPr/>
            <p:nvPr/>
          </p:nvSpPr>
          <p:spPr>
            <a:xfrm>
              <a:off x="3388100" y="2298000"/>
              <a:ext cx="114575" cy="219975"/>
            </a:xfrm>
            <a:custGeom>
              <a:avLst/>
              <a:gdLst/>
              <a:ahLst/>
              <a:cxnLst/>
              <a:rect l="l" t="t" r="r" b="b"/>
              <a:pathLst>
                <a:path w="4583" h="8799" extrusionOk="0">
                  <a:moveTo>
                    <a:pt x="1" y="1"/>
                  </a:moveTo>
                  <a:lnTo>
                    <a:pt x="1" y="7236"/>
                  </a:lnTo>
                  <a:lnTo>
                    <a:pt x="2779" y="8799"/>
                  </a:lnTo>
                  <a:lnTo>
                    <a:pt x="2296" y="5663"/>
                  </a:lnTo>
                  <a:lnTo>
                    <a:pt x="4583" y="3377"/>
                  </a:lnTo>
                  <a:lnTo>
                    <a:pt x="1448" y="2895"/>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4"/>
            <p:cNvSpPr/>
            <p:nvPr/>
          </p:nvSpPr>
          <p:spPr>
            <a:xfrm>
              <a:off x="3014300" y="2243750"/>
              <a:ext cx="214175" cy="205000"/>
            </a:xfrm>
            <a:custGeom>
              <a:avLst/>
              <a:gdLst/>
              <a:ahLst/>
              <a:cxnLst/>
              <a:rect l="l" t="t" r="r" b="b"/>
              <a:pathLst>
                <a:path w="8567" h="8200" extrusionOk="0">
                  <a:moveTo>
                    <a:pt x="4341" y="0"/>
                  </a:moveTo>
                  <a:lnTo>
                    <a:pt x="3020" y="2653"/>
                  </a:lnTo>
                  <a:lnTo>
                    <a:pt x="0" y="3136"/>
                  </a:lnTo>
                  <a:lnTo>
                    <a:pt x="2171" y="5181"/>
                  </a:lnTo>
                  <a:lnTo>
                    <a:pt x="1689" y="8200"/>
                  </a:lnTo>
                  <a:lnTo>
                    <a:pt x="4341" y="6753"/>
                  </a:lnTo>
                  <a:lnTo>
                    <a:pt x="6994" y="8200"/>
                  </a:lnTo>
                  <a:lnTo>
                    <a:pt x="6396" y="5181"/>
                  </a:lnTo>
                  <a:lnTo>
                    <a:pt x="8567" y="3136"/>
                  </a:lnTo>
                  <a:lnTo>
                    <a:pt x="5673" y="2653"/>
                  </a:lnTo>
                  <a:lnTo>
                    <a:pt x="43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4"/>
            <p:cNvSpPr/>
            <p:nvPr/>
          </p:nvSpPr>
          <p:spPr>
            <a:xfrm>
              <a:off x="3122825" y="2243750"/>
              <a:ext cx="105650" cy="205000"/>
            </a:xfrm>
            <a:custGeom>
              <a:avLst/>
              <a:gdLst/>
              <a:ahLst/>
              <a:cxnLst/>
              <a:rect l="l" t="t" r="r" b="b"/>
              <a:pathLst>
                <a:path w="4226" h="8200" extrusionOk="0">
                  <a:moveTo>
                    <a:pt x="0" y="0"/>
                  </a:moveTo>
                  <a:lnTo>
                    <a:pt x="0" y="6753"/>
                  </a:lnTo>
                  <a:lnTo>
                    <a:pt x="2653" y="8200"/>
                  </a:lnTo>
                  <a:lnTo>
                    <a:pt x="2055" y="5181"/>
                  </a:lnTo>
                  <a:lnTo>
                    <a:pt x="4226" y="3136"/>
                  </a:lnTo>
                  <a:lnTo>
                    <a:pt x="1332" y="265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44"/>
          <p:cNvSpPr/>
          <p:nvPr/>
        </p:nvSpPr>
        <p:spPr>
          <a:xfrm rot="-685266">
            <a:off x="5736616" y="3730335"/>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rot="-8099224">
            <a:off x="3870577" y="396578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rot="-685266">
            <a:off x="6527679" y="1892235"/>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44"/>
          <p:cNvGrpSpPr/>
          <p:nvPr/>
        </p:nvGrpSpPr>
        <p:grpSpPr>
          <a:xfrm>
            <a:off x="6321268" y="4322168"/>
            <a:ext cx="607095" cy="572680"/>
            <a:chOff x="798725" y="2994250"/>
            <a:chExt cx="527450" cy="497550"/>
          </a:xfrm>
        </p:grpSpPr>
        <p:sp>
          <p:nvSpPr>
            <p:cNvPr id="1074" name="Google Shape;1074;p44"/>
            <p:cNvSpPr/>
            <p:nvPr/>
          </p:nvSpPr>
          <p:spPr>
            <a:xfrm>
              <a:off x="798725" y="3117975"/>
              <a:ext cx="527450" cy="373825"/>
            </a:xfrm>
            <a:custGeom>
              <a:avLst/>
              <a:gdLst/>
              <a:ahLst/>
              <a:cxnLst/>
              <a:rect l="l" t="t" r="r" b="b"/>
              <a:pathLst>
                <a:path w="21098" h="14953" extrusionOk="0">
                  <a:moveTo>
                    <a:pt x="1" y="0"/>
                  </a:moveTo>
                  <a:lnTo>
                    <a:pt x="1" y="14952"/>
                  </a:lnTo>
                  <a:lnTo>
                    <a:pt x="21098" y="14952"/>
                  </a:lnTo>
                  <a:lnTo>
                    <a:pt x="210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p:nvPr/>
          </p:nvSpPr>
          <p:spPr>
            <a:xfrm>
              <a:off x="1060875" y="3117975"/>
              <a:ext cx="265300" cy="373825"/>
            </a:xfrm>
            <a:custGeom>
              <a:avLst/>
              <a:gdLst/>
              <a:ahLst/>
              <a:cxnLst/>
              <a:rect l="l" t="t" r="r" b="b"/>
              <a:pathLst>
                <a:path w="10612" h="14953" extrusionOk="0">
                  <a:moveTo>
                    <a:pt x="0" y="0"/>
                  </a:moveTo>
                  <a:lnTo>
                    <a:pt x="0" y="14952"/>
                  </a:lnTo>
                  <a:lnTo>
                    <a:pt x="10612" y="14952"/>
                  </a:lnTo>
                  <a:lnTo>
                    <a:pt x="106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4"/>
            <p:cNvSpPr/>
            <p:nvPr/>
          </p:nvSpPr>
          <p:spPr>
            <a:xfrm>
              <a:off x="855875" y="3280750"/>
              <a:ext cx="132675" cy="30175"/>
            </a:xfrm>
            <a:custGeom>
              <a:avLst/>
              <a:gdLst/>
              <a:ahLst/>
              <a:cxnLst/>
              <a:rect l="l" t="t" r="r" b="b"/>
              <a:pathLst>
                <a:path w="5307" h="1207" extrusionOk="0">
                  <a:moveTo>
                    <a:pt x="1" y="0"/>
                  </a:moveTo>
                  <a:lnTo>
                    <a:pt x="1" y="1206"/>
                  </a:lnTo>
                  <a:lnTo>
                    <a:pt x="5306" y="1206"/>
                  </a:lnTo>
                  <a:lnTo>
                    <a:pt x="5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4"/>
            <p:cNvSpPr/>
            <p:nvPr/>
          </p:nvSpPr>
          <p:spPr>
            <a:xfrm>
              <a:off x="855875" y="3343925"/>
              <a:ext cx="132675" cy="30175"/>
            </a:xfrm>
            <a:custGeom>
              <a:avLst/>
              <a:gdLst/>
              <a:ahLst/>
              <a:cxnLst/>
              <a:rect l="l" t="t" r="r" b="b"/>
              <a:pathLst>
                <a:path w="5307" h="1207" extrusionOk="0">
                  <a:moveTo>
                    <a:pt x="1" y="1"/>
                  </a:moveTo>
                  <a:lnTo>
                    <a:pt x="1" y="1207"/>
                  </a:lnTo>
                  <a:lnTo>
                    <a:pt x="5306" y="1207"/>
                  </a:lnTo>
                  <a:lnTo>
                    <a:pt x="5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4"/>
            <p:cNvSpPr/>
            <p:nvPr/>
          </p:nvSpPr>
          <p:spPr>
            <a:xfrm>
              <a:off x="855875" y="3407350"/>
              <a:ext cx="132675" cy="30175"/>
            </a:xfrm>
            <a:custGeom>
              <a:avLst/>
              <a:gdLst/>
              <a:ahLst/>
              <a:cxnLst/>
              <a:rect l="l" t="t" r="r" b="b"/>
              <a:pathLst>
                <a:path w="5307" h="1207" extrusionOk="0">
                  <a:moveTo>
                    <a:pt x="1" y="1"/>
                  </a:moveTo>
                  <a:lnTo>
                    <a:pt x="1" y="1207"/>
                  </a:lnTo>
                  <a:lnTo>
                    <a:pt x="5306" y="1207"/>
                  </a:lnTo>
                  <a:lnTo>
                    <a:pt x="5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4"/>
            <p:cNvSpPr/>
            <p:nvPr/>
          </p:nvSpPr>
          <p:spPr>
            <a:xfrm>
              <a:off x="1136350" y="3280750"/>
              <a:ext cx="132675" cy="30175"/>
            </a:xfrm>
            <a:custGeom>
              <a:avLst/>
              <a:gdLst/>
              <a:ahLst/>
              <a:cxnLst/>
              <a:rect l="l" t="t" r="r" b="b"/>
              <a:pathLst>
                <a:path w="5307" h="1207" extrusionOk="0">
                  <a:moveTo>
                    <a:pt x="1" y="0"/>
                  </a:moveTo>
                  <a:lnTo>
                    <a:pt x="1" y="1206"/>
                  </a:lnTo>
                  <a:lnTo>
                    <a:pt x="5306" y="1206"/>
                  </a:lnTo>
                  <a:lnTo>
                    <a:pt x="53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4"/>
            <p:cNvSpPr/>
            <p:nvPr/>
          </p:nvSpPr>
          <p:spPr>
            <a:xfrm>
              <a:off x="1136350" y="3343925"/>
              <a:ext cx="132675" cy="30175"/>
            </a:xfrm>
            <a:custGeom>
              <a:avLst/>
              <a:gdLst/>
              <a:ahLst/>
              <a:cxnLst/>
              <a:rect l="l" t="t" r="r" b="b"/>
              <a:pathLst>
                <a:path w="5307" h="1207" extrusionOk="0">
                  <a:moveTo>
                    <a:pt x="1" y="1"/>
                  </a:moveTo>
                  <a:lnTo>
                    <a:pt x="1" y="1207"/>
                  </a:lnTo>
                  <a:lnTo>
                    <a:pt x="5306" y="1207"/>
                  </a:lnTo>
                  <a:lnTo>
                    <a:pt x="5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4"/>
            <p:cNvSpPr/>
            <p:nvPr/>
          </p:nvSpPr>
          <p:spPr>
            <a:xfrm>
              <a:off x="1136350" y="3407350"/>
              <a:ext cx="132675" cy="30175"/>
            </a:xfrm>
            <a:custGeom>
              <a:avLst/>
              <a:gdLst/>
              <a:ahLst/>
              <a:cxnLst/>
              <a:rect l="l" t="t" r="r" b="b"/>
              <a:pathLst>
                <a:path w="5307" h="1207" extrusionOk="0">
                  <a:moveTo>
                    <a:pt x="1" y="1"/>
                  </a:moveTo>
                  <a:lnTo>
                    <a:pt x="1" y="1207"/>
                  </a:lnTo>
                  <a:lnTo>
                    <a:pt x="5306" y="1207"/>
                  </a:lnTo>
                  <a:lnTo>
                    <a:pt x="53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4"/>
            <p:cNvSpPr/>
            <p:nvPr/>
          </p:nvSpPr>
          <p:spPr>
            <a:xfrm>
              <a:off x="840925" y="2994250"/>
              <a:ext cx="443050" cy="238300"/>
            </a:xfrm>
            <a:custGeom>
              <a:avLst/>
              <a:gdLst/>
              <a:ahLst/>
              <a:cxnLst/>
              <a:rect l="l" t="t" r="r" b="b"/>
              <a:pathLst>
                <a:path w="17722" h="9532" extrusionOk="0">
                  <a:moveTo>
                    <a:pt x="8798" y="1206"/>
                  </a:moveTo>
                  <a:cubicBezTo>
                    <a:pt x="12898" y="1206"/>
                    <a:pt x="16159" y="4341"/>
                    <a:pt x="16516" y="8200"/>
                  </a:cubicBezTo>
                  <a:lnTo>
                    <a:pt x="12541" y="8200"/>
                  </a:lnTo>
                  <a:cubicBezTo>
                    <a:pt x="12300" y="6512"/>
                    <a:pt x="10728" y="5065"/>
                    <a:pt x="8798" y="5065"/>
                  </a:cubicBezTo>
                  <a:cubicBezTo>
                    <a:pt x="6994" y="5065"/>
                    <a:pt x="5422" y="6512"/>
                    <a:pt x="5181" y="8200"/>
                  </a:cubicBezTo>
                  <a:lnTo>
                    <a:pt x="1207" y="8200"/>
                  </a:lnTo>
                  <a:cubicBezTo>
                    <a:pt x="1563" y="4341"/>
                    <a:pt x="4824" y="1206"/>
                    <a:pt x="8798" y="1206"/>
                  </a:cubicBezTo>
                  <a:close/>
                  <a:moveTo>
                    <a:pt x="8798" y="0"/>
                  </a:moveTo>
                  <a:cubicBezTo>
                    <a:pt x="6512" y="0"/>
                    <a:pt x="4216" y="849"/>
                    <a:pt x="2528" y="2537"/>
                  </a:cubicBezTo>
                  <a:cubicBezTo>
                    <a:pt x="840" y="4226"/>
                    <a:pt x="1" y="6512"/>
                    <a:pt x="1" y="8808"/>
                  </a:cubicBezTo>
                  <a:lnTo>
                    <a:pt x="1" y="9531"/>
                  </a:lnTo>
                  <a:lnTo>
                    <a:pt x="6271" y="9531"/>
                  </a:lnTo>
                  <a:lnTo>
                    <a:pt x="6271" y="8808"/>
                  </a:lnTo>
                  <a:cubicBezTo>
                    <a:pt x="6271" y="7476"/>
                    <a:pt x="7477" y="6271"/>
                    <a:pt x="8798" y="6271"/>
                  </a:cubicBezTo>
                  <a:cubicBezTo>
                    <a:pt x="10245" y="6271"/>
                    <a:pt x="11451" y="7476"/>
                    <a:pt x="11451" y="8808"/>
                  </a:cubicBezTo>
                  <a:lnTo>
                    <a:pt x="11451" y="9531"/>
                  </a:lnTo>
                  <a:lnTo>
                    <a:pt x="17721" y="9531"/>
                  </a:lnTo>
                  <a:lnTo>
                    <a:pt x="17721" y="8808"/>
                  </a:lnTo>
                  <a:cubicBezTo>
                    <a:pt x="17721" y="6512"/>
                    <a:pt x="16882" y="4226"/>
                    <a:pt x="15194" y="2537"/>
                  </a:cubicBezTo>
                  <a:cubicBezTo>
                    <a:pt x="13506" y="849"/>
                    <a:pt x="11210" y="0"/>
                    <a:pt x="879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4"/>
            <p:cNvSpPr/>
            <p:nvPr/>
          </p:nvSpPr>
          <p:spPr>
            <a:xfrm>
              <a:off x="1060875" y="3009450"/>
              <a:ext cx="208150" cy="205000"/>
            </a:xfrm>
            <a:custGeom>
              <a:avLst/>
              <a:gdLst/>
              <a:ahLst/>
              <a:cxnLst/>
              <a:rect l="l" t="t" r="r" b="b"/>
              <a:pathLst>
                <a:path w="8326" h="8200" extrusionOk="0">
                  <a:moveTo>
                    <a:pt x="0" y="0"/>
                  </a:moveTo>
                  <a:lnTo>
                    <a:pt x="0" y="5065"/>
                  </a:lnTo>
                  <a:cubicBezTo>
                    <a:pt x="1814" y="5065"/>
                    <a:pt x="3261" y="6512"/>
                    <a:pt x="3261" y="8200"/>
                  </a:cubicBezTo>
                  <a:lnTo>
                    <a:pt x="8325" y="8200"/>
                  </a:lnTo>
                  <a:cubicBezTo>
                    <a:pt x="8325" y="3618"/>
                    <a:pt x="4582" y="0"/>
                    <a:pt x="0" y="0"/>
                  </a:cubicBezTo>
                  <a:close/>
                </a:path>
              </a:pathLst>
            </a:custGeom>
            <a:solidFill>
              <a:srgbClr val="FD8A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4"/>
            <p:cNvSpPr/>
            <p:nvPr/>
          </p:nvSpPr>
          <p:spPr>
            <a:xfrm>
              <a:off x="1060875" y="3057675"/>
              <a:ext cx="159925" cy="156775"/>
            </a:xfrm>
            <a:custGeom>
              <a:avLst/>
              <a:gdLst/>
              <a:ahLst/>
              <a:cxnLst/>
              <a:rect l="l" t="t" r="r" b="b"/>
              <a:pathLst>
                <a:path w="6397" h="6271" extrusionOk="0">
                  <a:moveTo>
                    <a:pt x="0" y="0"/>
                  </a:moveTo>
                  <a:lnTo>
                    <a:pt x="0" y="1206"/>
                  </a:lnTo>
                  <a:cubicBezTo>
                    <a:pt x="2894" y="1206"/>
                    <a:pt x="5190" y="3492"/>
                    <a:pt x="5190" y="6271"/>
                  </a:cubicBezTo>
                  <a:lnTo>
                    <a:pt x="6396" y="6271"/>
                  </a:lnTo>
                  <a:cubicBezTo>
                    <a:pt x="6396" y="2769"/>
                    <a:pt x="3618"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4"/>
            <p:cNvSpPr/>
            <p:nvPr/>
          </p:nvSpPr>
          <p:spPr>
            <a:xfrm>
              <a:off x="855875" y="3009450"/>
              <a:ext cx="413150" cy="205000"/>
            </a:xfrm>
            <a:custGeom>
              <a:avLst/>
              <a:gdLst/>
              <a:ahLst/>
              <a:cxnLst/>
              <a:rect l="l" t="t" r="r" b="b"/>
              <a:pathLst>
                <a:path w="16526" h="8200" extrusionOk="0">
                  <a:moveTo>
                    <a:pt x="8200" y="0"/>
                  </a:moveTo>
                  <a:cubicBezTo>
                    <a:pt x="3744" y="0"/>
                    <a:pt x="1" y="3618"/>
                    <a:pt x="1" y="8200"/>
                  </a:cubicBezTo>
                  <a:lnTo>
                    <a:pt x="5065" y="8200"/>
                  </a:lnTo>
                  <a:cubicBezTo>
                    <a:pt x="5065" y="6512"/>
                    <a:pt x="6512" y="5065"/>
                    <a:pt x="8200" y="5065"/>
                  </a:cubicBezTo>
                  <a:cubicBezTo>
                    <a:pt x="10014" y="5065"/>
                    <a:pt x="11461" y="6512"/>
                    <a:pt x="11461" y="8200"/>
                  </a:cubicBezTo>
                  <a:lnTo>
                    <a:pt x="16525" y="8200"/>
                  </a:lnTo>
                  <a:cubicBezTo>
                    <a:pt x="16525" y="3618"/>
                    <a:pt x="12782" y="0"/>
                    <a:pt x="82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44"/>
          <p:cNvSpPr/>
          <p:nvPr/>
        </p:nvSpPr>
        <p:spPr>
          <a:xfrm>
            <a:off x="6623002" y="4339663"/>
            <a:ext cx="239581" cy="235955"/>
          </a:xfrm>
          <a:custGeom>
            <a:avLst/>
            <a:gdLst/>
            <a:ahLst/>
            <a:cxnLst/>
            <a:rect l="l" t="t" r="r" b="b"/>
            <a:pathLst>
              <a:path w="8326" h="8200" extrusionOk="0">
                <a:moveTo>
                  <a:pt x="0" y="0"/>
                </a:moveTo>
                <a:lnTo>
                  <a:pt x="0" y="5065"/>
                </a:lnTo>
                <a:cubicBezTo>
                  <a:pt x="1814" y="5065"/>
                  <a:pt x="3261" y="6512"/>
                  <a:pt x="3261" y="8200"/>
                </a:cubicBezTo>
                <a:lnTo>
                  <a:pt x="8325" y="8200"/>
                </a:lnTo>
                <a:cubicBezTo>
                  <a:pt x="8325" y="3618"/>
                  <a:pt x="4582"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grpSp>
        <p:nvGrpSpPr>
          <p:cNvPr id="2506" name="Google Shape;2506;p62"/>
          <p:cNvGrpSpPr/>
          <p:nvPr/>
        </p:nvGrpSpPr>
        <p:grpSpPr>
          <a:xfrm>
            <a:off x="6567676" y="374662"/>
            <a:ext cx="1867053" cy="648043"/>
            <a:chOff x="8846279" y="879497"/>
            <a:chExt cx="1892603" cy="656911"/>
          </a:xfrm>
        </p:grpSpPr>
        <p:sp>
          <p:nvSpPr>
            <p:cNvPr id="2507" name="Google Shape;2507;p62"/>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2"/>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2"/>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2"/>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2"/>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2"/>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3" name="Google Shape;2513;p62"/>
          <p:cNvSpPr txBox="1">
            <a:spLocks noGrp="1"/>
          </p:cNvSpPr>
          <p:nvPr>
            <p:ph type="title"/>
          </p:nvPr>
        </p:nvSpPr>
        <p:spPr>
          <a:xfrm>
            <a:off x="709774" y="248648"/>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Resources</a:t>
            </a:r>
            <a:endParaRPr dirty="0"/>
          </a:p>
        </p:txBody>
      </p:sp>
      <p:grpSp>
        <p:nvGrpSpPr>
          <p:cNvPr id="2515" name="Google Shape;2515;p62"/>
          <p:cNvGrpSpPr/>
          <p:nvPr/>
        </p:nvGrpSpPr>
        <p:grpSpPr>
          <a:xfrm>
            <a:off x="5870521" y="1634901"/>
            <a:ext cx="4636793" cy="3638908"/>
            <a:chOff x="5191656" y="1635071"/>
            <a:chExt cx="4339129" cy="3405304"/>
          </a:xfrm>
        </p:grpSpPr>
        <p:sp>
          <p:nvSpPr>
            <p:cNvPr id="2516" name="Google Shape;2516;p62"/>
            <p:cNvSpPr/>
            <p:nvPr/>
          </p:nvSpPr>
          <p:spPr>
            <a:xfrm>
              <a:off x="5250951" y="3190506"/>
              <a:ext cx="4245971" cy="409317"/>
            </a:xfrm>
            <a:custGeom>
              <a:avLst/>
              <a:gdLst/>
              <a:ahLst/>
              <a:cxnLst/>
              <a:rect l="l" t="t" r="r" b="b"/>
              <a:pathLst>
                <a:path w="50269" h="4846" extrusionOk="0">
                  <a:moveTo>
                    <a:pt x="50269" y="0"/>
                  </a:moveTo>
                  <a:lnTo>
                    <a:pt x="6566" y="97"/>
                  </a:lnTo>
                  <a:cubicBezTo>
                    <a:pt x="5758" y="97"/>
                    <a:pt x="3739" y="299"/>
                    <a:pt x="3231" y="905"/>
                  </a:cubicBezTo>
                  <a:lnTo>
                    <a:pt x="1" y="4846"/>
                  </a:lnTo>
                  <a:lnTo>
                    <a:pt x="48048" y="4846"/>
                  </a:lnTo>
                  <a:lnTo>
                    <a:pt x="502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2"/>
            <p:cNvSpPr/>
            <p:nvPr/>
          </p:nvSpPr>
          <p:spPr>
            <a:xfrm>
              <a:off x="5250951" y="3599742"/>
              <a:ext cx="4058459" cy="733325"/>
            </a:xfrm>
            <a:custGeom>
              <a:avLst/>
              <a:gdLst/>
              <a:ahLst/>
              <a:cxnLst/>
              <a:rect l="l" t="t" r="r" b="b"/>
              <a:pathLst>
                <a:path w="48049" h="8682" extrusionOk="0">
                  <a:moveTo>
                    <a:pt x="1" y="1"/>
                  </a:moveTo>
                  <a:lnTo>
                    <a:pt x="1" y="8681"/>
                  </a:lnTo>
                  <a:lnTo>
                    <a:pt x="48048" y="8681"/>
                  </a:lnTo>
                  <a:lnTo>
                    <a:pt x="48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2"/>
            <p:cNvSpPr/>
            <p:nvPr/>
          </p:nvSpPr>
          <p:spPr>
            <a:xfrm>
              <a:off x="5191656" y="3181637"/>
              <a:ext cx="4092498" cy="1119753"/>
            </a:xfrm>
            <a:custGeom>
              <a:avLst/>
              <a:gdLst/>
              <a:ahLst/>
              <a:cxnLst/>
              <a:rect l="l" t="t" r="r" b="b"/>
              <a:pathLst>
                <a:path w="48452" h="13257" extrusionOk="0">
                  <a:moveTo>
                    <a:pt x="48451" y="1"/>
                  </a:moveTo>
                  <a:lnTo>
                    <a:pt x="8681" y="105"/>
                  </a:lnTo>
                  <a:cubicBezTo>
                    <a:pt x="8681" y="105"/>
                    <a:pt x="8224" y="71"/>
                    <a:pt x="7591" y="71"/>
                  </a:cubicBezTo>
                  <a:cubicBezTo>
                    <a:pt x="6342" y="71"/>
                    <a:pt x="4404" y="206"/>
                    <a:pt x="3933" y="1010"/>
                  </a:cubicBezTo>
                  <a:lnTo>
                    <a:pt x="1615" y="3537"/>
                  </a:lnTo>
                  <a:cubicBezTo>
                    <a:pt x="0" y="4951"/>
                    <a:pt x="501" y="6162"/>
                    <a:pt x="501" y="7470"/>
                  </a:cubicBezTo>
                  <a:cubicBezTo>
                    <a:pt x="404" y="8681"/>
                    <a:pt x="501" y="9489"/>
                    <a:pt x="501" y="10805"/>
                  </a:cubicBezTo>
                  <a:cubicBezTo>
                    <a:pt x="501" y="11104"/>
                    <a:pt x="501" y="11411"/>
                    <a:pt x="606" y="11709"/>
                  </a:cubicBezTo>
                  <a:cubicBezTo>
                    <a:pt x="867" y="12415"/>
                    <a:pt x="1671" y="12739"/>
                    <a:pt x="2409" y="12739"/>
                  </a:cubicBezTo>
                  <a:cubicBezTo>
                    <a:pt x="2515" y="12739"/>
                    <a:pt x="2620" y="12732"/>
                    <a:pt x="2721" y="12719"/>
                  </a:cubicBezTo>
                  <a:cubicBezTo>
                    <a:pt x="4240" y="12622"/>
                    <a:pt x="5548" y="11814"/>
                    <a:pt x="6961" y="11411"/>
                  </a:cubicBezTo>
                  <a:cubicBezTo>
                    <a:pt x="7901" y="11132"/>
                    <a:pt x="8851" y="11021"/>
                    <a:pt x="9807" y="11021"/>
                  </a:cubicBezTo>
                  <a:cubicBezTo>
                    <a:pt x="13364" y="11021"/>
                    <a:pt x="17008" y="12560"/>
                    <a:pt x="20592" y="12719"/>
                  </a:cubicBezTo>
                  <a:cubicBezTo>
                    <a:pt x="21198" y="12719"/>
                    <a:pt x="21900" y="12622"/>
                    <a:pt x="22409" y="12420"/>
                  </a:cubicBezTo>
                  <a:cubicBezTo>
                    <a:pt x="23111" y="12218"/>
                    <a:pt x="23620" y="11709"/>
                    <a:pt x="24226" y="11411"/>
                  </a:cubicBezTo>
                  <a:cubicBezTo>
                    <a:pt x="24994" y="11027"/>
                    <a:pt x="25843" y="10886"/>
                    <a:pt x="26721" y="10886"/>
                  </a:cubicBezTo>
                  <a:cubicBezTo>
                    <a:pt x="27229" y="10886"/>
                    <a:pt x="27746" y="10933"/>
                    <a:pt x="28263" y="11007"/>
                  </a:cubicBezTo>
                  <a:cubicBezTo>
                    <a:pt x="29677" y="11104"/>
                    <a:pt x="30985" y="11411"/>
                    <a:pt x="32398" y="11814"/>
                  </a:cubicBezTo>
                  <a:cubicBezTo>
                    <a:pt x="34405" y="12449"/>
                    <a:pt x="36413" y="13256"/>
                    <a:pt x="38497" y="13256"/>
                  </a:cubicBezTo>
                  <a:cubicBezTo>
                    <a:pt x="38719" y="13256"/>
                    <a:pt x="38941" y="13247"/>
                    <a:pt x="39165" y="13228"/>
                  </a:cubicBezTo>
                  <a:cubicBezTo>
                    <a:pt x="45625" y="12824"/>
                    <a:pt x="47240" y="6767"/>
                    <a:pt x="47644" y="4951"/>
                  </a:cubicBezTo>
                  <a:lnTo>
                    <a:pt x="484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2"/>
            <p:cNvSpPr/>
            <p:nvPr/>
          </p:nvSpPr>
          <p:spPr>
            <a:xfrm>
              <a:off x="5250951" y="4332988"/>
              <a:ext cx="119434" cy="375194"/>
            </a:xfrm>
            <a:custGeom>
              <a:avLst/>
              <a:gdLst/>
              <a:ahLst/>
              <a:cxnLst/>
              <a:rect l="l" t="t" r="r" b="b"/>
              <a:pathLst>
                <a:path w="1414" h="4442" extrusionOk="0">
                  <a:moveTo>
                    <a:pt x="1" y="0"/>
                  </a:moveTo>
                  <a:lnTo>
                    <a:pt x="1" y="4442"/>
                  </a:lnTo>
                  <a:lnTo>
                    <a:pt x="1414" y="4442"/>
                  </a:lnTo>
                  <a:lnTo>
                    <a:pt x="14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2"/>
            <p:cNvSpPr/>
            <p:nvPr/>
          </p:nvSpPr>
          <p:spPr>
            <a:xfrm>
              <a:off x="5540836" y="3650928"/>
              <a:ext cx="3180614" cy="23228"/>
            </a:xfrm>
            <a:custGeom>
              <a:avLst/>
              <a:gdLst/>
              <a:ahLst/>
              <a:cxnLst/>
              <a:rect l="l" t="t" r="r" b="b"/>
              <a:pathLst>
                <a:path w="37656" h="275" extrusionOk="0">
                  <a:moveTo>
                    <a:pt x="28167" y="0"/>
                  </a:moveTo>
                  <a:cubicBezTo>
                    <a:pt x="19583" y="0"/>
                    <a:pt x="8585" y="0"/>
                    <a:pt x="1" y="97"/>
                  </a:cubicBezTo>
                  <a:lnTo>
                    <a:pt x="1" y="202"/>
                  </a:lnTo>
                  <a:cubicBezTo>
                    <a:pt x="6009" y="251"/>
                    <a:pt x="12394" y="275"/>
                    <a:pt x="18778" y="275"/>
                  </a:cubicBezTo>
                  <a:cubicBezTo>
                    <a:pt x="25163" y="275"/>
                    <a:pt x="31546" y="251"/>
                    <a:pt x="37550" y="202"/>
                  </a:cubicBezTo>
                  <a:lnTo>
                    <a:pt x="37655" y="202"/>
                  </a:lnTo>
                  <a:cubicBezTo>
                    <a:pt x="37655" y="97"/>
                    <a:pt x="37550" y="97"/>
                    <a:pt x="37550" y="97"/>
                  </a:cubicBezTo>
                  <a:cubicBezTo>
                    <a:pt x="35233" y="97"/>
                    <a:pt x="30485" y="0"/>
                    <a:pt x="28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2"/>
            <p:cNvSpPr/>
            <p:nvPr/>
          </p:nvSpPr>
          <p:spPr>
            <a:xfrm>
              <a:off x="6555772" y="3324890"/>
              <a:ext cx="673271" cy="1715484"/>
            </a:xfrm>
            <a:custGeom>
              <a:avLst/>
              <a:gdLst/>
              <a:ahLst/>
              <a:cxnLst/>
              <a:rect l="l" t="t" r="r" b="b"/>
              <a:pathLst>
                <a:path w="7971" h="20310" extrusionOk="0">
                  <a:moveTo>
                    <a:pt x="3878" y="0"/>
                  </a:moveTo>
                  <a:cubicBezTo>
                    <a:pt x="3251" y="0"/>
                    <a:pt x="3029" y="226"/>
                    <a:pt x="3029" y="226"/>
                  </a:cubicBezTo>
                  <a:cubicBezTo>
                    <a:pt x="2019" y="1535"/>
                    <a:pt x="1309" y="3053"/>
                    <a:pt x="703" y="4563"/>
                  </a:cubicBezTo>
                  <a:cubicBezTo>
                    <a:pt x="404" y="5475"/>
                    <a:pt x="202" y="6380"/>
                    <a:pt x="97" y="7292"/>
                  </a:cubicBezTo>
                  <a:cubicBezTo>
                    <a:pt x="0" y="8100"/>
                    <a:pt x="97" y="9004"/>
                    <a:pt x="202" y="9812"/>
                  </a:cubicBezTo>
                  <a:cubicBezTo>
                    <a:pt x="501" y="12032"/>
                    <a:pt x="1616" y="15165"/>
                    <a:pt x="2520" y="17386"/>
                  </a:cubicBezTo>
                  <a:cubicBezTo>
                    <a:pt x="2520" y="18089"/>
                    <a:pt x="2019" y="18694"/>
                    <a:pt x="1511" y="19203"/>
                  </a:cubicBezTo>
                  <a:lnTo>
                    <a:pt x="1107" y="19607"/>
                  </a:lnTo>
                  <a:cubicBezTo>
                    <a:pt x="1032" y="19839"/>
                    <a:pt x="1195" y="20075"/>
                    <a:pt x="1415" y="20075"/>
                  </a:cubicBezTo>
                  <a:cubicBezTo>
                    <a:pt x="1479" y="20075"/>
                    <a:pt x="1547" y="20056"/>
                    <a:pt x="1616" y="20010"/>
                  </a:cubicBezTo>
                  <a:cubicBezTo>
                    <a:pt x="1646" y="20073"/>
                    <a:pt x="1686" y="20097"/>
                    <a:pt x="1730" y="20097"/>
                  </a:cubicBezTo>
                  <a:cubicBezTo>
                    <a:pt x="1828" y="20097"/>
                    <a:pt x="1947" y="19978"/>
                    <a:pt x="2019" y="19905"/>
                  </a:cubicBezTo>
                  <a:cubicBezTo>
                    <a:pt x="2019" y="20010"/>
                    <a:pt x="2019" y="20107"/>
                    <a:pt x="2116" y="20107"/>
                  </a:cubicBezTo>
                  <a:cubicBezTo>
                    <a:pt x="2147" y="20138"/>
                    <a:pt x="2177" y="20151"/>
                    <a:pt x="2208" y="20151"/>
                  </a:cubicBezTo>
                  <a:cubicBezTo>
                    <a:pt x="2279" y="20151"/>
                    <a:pt x="2349" y="20079"/>
                    <a:pt x="2423" y="20010"/>
                  </a:cubicBezTo>
                  <a:lnTo>
                    <a:pt x="2423" y="20010"/>
                  </a:lnTo>
                  <a:cubicBezTo>
                    <a:pt x="2318" y="20107"/>
                    <a:pt x="2520" y="20212"/>
                    <a:pt x="2625" y="20309"/>
                  </a:cubicBezTo>
                  <a:cubicBezTo>
                    <a:pt x="2722" y="20309"/>
                    <a:pt x="2827" y="20212"/>
                    <a:pt x="3029" y="20107"/>
                  </a:cubicBezTo>
                  <a:cubicBezTo>
                    <a:pt x="3432" y="19704"/>
                    <a:pt x="3836" y="19300"/>
                    <a:pt x="4337" y="19001"/>
                  </a:cubicBezTo>
                  <a:cubicBezTo>
                    <a:pt x="4644" y="18694"/>
                    <a:pt x="4943" y="18395"/>
                    <a:pt x="5048" y="17992"/>
                  </a:cubicBezTo>
                  <a:cubicBezTo>
                    <a:pt x="5048" y="17483"/>
                    <a:pt x="4846" y="17079"/>
                    <a:pt x="4741" y="16377"/>
                  </a:cubicBezTo>
                  <a:cubicBezTo>
                    <a:pt x="4337" y="10215"/>
                    <a:pt x="3933" y="8600"/>
                    <a:pt x="4038" y="7995"/>
                  </a:cubicBezTo>
                  <a:cubicBezTo>
                    <a:pt x="4337" y="6485"/>
                    <a:pt x="7066" y="3255"/>
                    <a:pt x="7971" y="1938"/>
                  </a:cubicBezTo>
                  <a:cubicBezTo>
                    <a:pt x="7971" y="1938"/>
                    <a:pt x="6864" y="727"/>
                    <a:pt x="5144" y="226"/>
                  </a:cubicBezTo>
                  <a:cubicBezTo>
                    <a:pt x="4606" y="57"/>
                    <a:pt x="4192" y="0"/>
                    <a:pt x="38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2"/>
            <p:cNvSpPr/>
            <p:nvPr/>
          </p:nvSpPr>
          <p:spPr>
            <a:xfrm>
              <a:off x="9377506" y="3829573"/>
              <a:ext cx="119434" cy="375278"/>
            </a:xfrm>
            <a:custGeom>
              <a:avLst/>
              <a:gdLst/>
              <a:ahLst/>
              <a:cxnLst/>
              <a:rect l="l" t="t" r="r" b="b"/>
              <a:pathLst>
                <a:path w="1414" h="4443" extrusionOk="0">
                  <a:moveTo>
                    <a:pt x="1" y="1"/>
                  </a:moveTo>
                  <a:lnTo>
                    <a:pt x="1" y="4442"/>
                  </a:lnTo>
                  <a:lnTo>
                    <a:pt x="1414" y="4442"/>
                  </a:lnTo>
                  <a:lnTo>
                    <a:pt x="1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2"/>
            <p:cNvSpPr/>
            <p:nvPr/>
          </p:nvSpPr>
          <p:spPr>
            <a:xfrm>
              <a:off x="9309343" y="3181637"/>
              <a:ext cx="187597" cy="1151427"/>
            </a:xfrm>
            <a:custGeom>
              <a:avLst/>
              <a:gdLst/>
              <a:ahLst/>
              <a:cxnLst/>
              <a:rect l="l" t="t" r="r" b="b"/>
              <a:pathLst>
                <a:path w="2221" h="13632" extrusionOk="0">
                  <a:moveTo>
                    <a:pt x="2221" y="1"/>
                  </a:moveTo>
                  <a:lnTo>
                    <a:pt x="0" y="4951"/>
                  </a:lnTo>
                  <a:lnTo>
                    <a:pt x="0" y="13631"/>
                  </a:lnTo>
                  <a:lnTo>
                    <a:pt x="2221" y="7777"/>
                  </a:lnTo>
                  <a:lnTo>
                    <a:pt x="22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2"/>
            <p:cNvSpPr/>
            <p:nvPr/>
          </p:nvSpPr>
          <p:spPr>
            <a:xfrm>
              <a:off x="9198862" y="4332988"/>
              <a:ext cx="110565" cy="375194"/>
            </a:xfrm>
            <a:custGeom>
              <a:avLst/>
              <a:gdLst/>
              <a:ahLst/>
              <a:cxnLst/>
              <a:rect l="l" t="t" r="r" b="b"/>
              <a:pathLst>
                <a:path w="1309" h="4442" extrusionOk="0">
                  <a:moveTo>
                    <a:pt x="0" y="0"/>
                  </a:moveTo>
                  <a:lnTo>
                    <a:pt x="0" y="4442"/>
                  </a:lnTo>
                  <a:lnTo>
                    <a:pt x="1308" y="4442"/>
                  </a:lnTo>
                  <a:lnTo>
                    <a:pt x="13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2"/>
            <p:cNvSpPr/>
            <p:nvPr/>
          </p:nvSpPr>
          <p:spPr>
            <a:xfrm>
              <a:off x="7211899" y="3312389"/>
              <a:ext cx="674031" cy="1727985"/>
            </a:xfrm>
            <a:custGeom>
              <a:avLst/>
              <a:gdLst/>
              <a:ahLst/>
              <a:cxnLst/>
              <a:rect l="l" t="t" r="r" b="b"/>
              <a:pathLst>
                <a:path w="7980" h="20458" extrusionOk="0">
                  <a:moveTo>
                    <a:pt x="4068" y="0"/>
                  </a:moveTo>
                  <a:cubicBezTo>
                    <a:pt x="3769" y="0"/>
                    <a:pt x="3366" y="68"/>
                    <a:pt x="2827" y="269"/>
                  </a:cubicBezTo>
                  <a:cubicBezTo>
                    <a:pt x="1115" y="778"/>
                    <a:pt x="1" y="1989"/>
                    <a:pt x="1" y="1989"/>
                  </a:cubicBezTo>
                  <a:cubicBezTo>
                    <a:pt x="913" y="3298"/>
                    <a:pt x="3635" y="6528"/>
                    <a:pt x="3942" y="8046"/>
                  </a:cubicBezTo>
                  <a:cubicBezTo>
                    <a:pt x="4038" y="8651"/>
                    <a:pt x="3635" y="10266"/>
                    <a:pt x="3231" y="16525"/>
                  </a:cubicBezTo>
                  <a:cubicBezTo>
                    <a:pt x="3134" y="17227"/>
                    <a:pt x="2827" y="17631"/>
                    <a:pt x="2932" y="18140"/>
                  </a:cubicBezTo>
                  <a:cubicBezTo>
                    <a:pt x="2932" y="18543"/>
                    <a:pt x="3336" y="18842"/>
                    <a:pt x="3635" y="19149"/>
                  </a:cubicBezTo>
                  <a:cubicBezTo>
                    <a:pt x="4038" y="19448"/>
                    <a:pt x="4547" y="19852"/>
                    <a:pt x="4951" y="20255"/>
                  </a:cubicBezTo>
                  <a:cubicBezTo>
                    <a:pt x="5048" y="20360"/>
                    <a:pt x="5250" y="20457"/>
                    <a:pt x="5355" y="20457"/>
                  </a:cubicBezTo>
                  <a:cubicBezTo>
                    <a:pt x="5452" y="20457"/>
                    <a:pt x="5557" y="20360"/>
                    <a:pt x="5557" y="20158"/>
                  </a:cubicBezTo>
                  <a:cubicBezTo>
                    <a:pt x="5625" y="20227"/>
                    <a:pt x="5697" y="20299"/>
                    <a:pt x="5768" y="20299"/>
                  </a:cubicBezTo>
                  <a:cubicBezTo>
                    <a:pt x="5797" y="20299"/>
                    <a:pt x="5827" y="20286"/>
                    <a:pt x="5855" y="20255"/>
                  </a:cubicBezTo>
                  <a:cubicBezTo>
                    <a:pt x="5960" y="20255"/>
                    <a:pt x="5960" y="20158"/>
                    <a:pt x="5960" y="20053"/>
                  </a:cubicBezTo>
                  <a:cubicBezTo>
                    <a:pt x="6027" y="20126"/>
                    <a:pt x="6144" y="20245"/>
                    <a:pt x="6245" y="20245"/>
                  </a:cubicBezTo>
                  <a:cubicBezTo>
                    <a:pt x="6290" y="20245"/>
                    <a:pt x="6332" y="20221"/>
                    <a:pt x="6364" y="20158"/>
                  </a:cubicBezTo>
                  <a:cubicBezTo>
                    <a:pt x="6409" y="20204"/>
                    <a:pt x="6465" y="20223"/>
                    <a:pt x="6522" y="20223"/>
                  </a:cubicBezTo>
                  <a:cubicBezTo>
                    <a:pt x="6721" y="20223"/>
                    <a:pt x="6946" y="19987"/>
                    <a:pt x="6865" y="19755"/>
                  </a:cubicBezTo>
                  <a:lnTo>
                    <a:pt x="6461" y="19351"/>
                  </a:lnTo>
                  <a:cubicBezTo>
                    <a:pt x="5960" y="18842"/>
                    <a:pt x="5355" y="18237"/>
                    <a:pt x="5452" y="17534"/>
                  </a:cubicBezTo>
                  <a:cubicBezTo>
                    <a:pt x="6364" y="15313"/>
                    <a:pt x="7470" y="12180"/>
                    <a:pt x="7777" y="9863"/>
                  </a:cubicBezTo>
                  <a:cubicBezTo>
                    <a:pt x="7874" y="9055"/>
                    <a:pt x="7979" y="8143"/>
                    <a:pt x="7874" y="7335"/>
                  </a:cubicBezTo>
                  <a:cubicBezTo>
                    <a:pt x="7777" y="6431"/>
                    <a:pt x="7575" y="5518"/>
                    <a:pt x="7269" y="4614"/>
                  </a:cubicBezTo>
                  <a:cubicBezTo>
                    <a:pt x="6663" y="3096"/>
                    <a:pt x="5855" y="1586"/>
                    <a:pt x="4846" y="269"/>
                  </a:cubicBezTo>
                  <a:cubicBezTo>
                    <a:pt x="4846" y="269"/>
                    <a:pt x="4667" y="0"/>
                    <a:pt x="40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2"/>
            <p:cNvSpPr/>
            <p:nvPr/>
          </p:nvSpPr>
          <p:spPr>
            <a:xfrm>
              <a:off x="6811533" y="3147513"/>
              <a:ext cx="818550" cy="367085"/>
            </a:xfrm>
            <a:custGeom>
              <a:avLst/>
              <a:gdLst/>
              <a:ahLst/>
              <a:cxnLst/>
              <a:rect l="l" t="t" r="r" b="b"/>
              <a:pathLst>
                <a:path w="9691" h="4346" extrusionOk="0">
                  <a:moveTo>
                    <a:pt x="1414" y="1"/>
                  </a:moveTo>
                  <a:cubicBezTo>
                    <a:pt x="1309" y="106"/>
                    <a:pt x="606" y="1115"/>
                    <a:pt x="1" y="2528"/>
                  </a:cubicBezTo>
                  <a:cubicBezTo>
                    <a:pt x="1" y="2528"/>
                    <a:pt x="270" y="2461"/>
                    <a:pt x="719" y="2461"/>
                  </a:cubicBezTo>
                  <a:cubicBezTo>
                    <a:pt x="1616" y="2461"/>
                    <a:pt x="3231" y="2730"/>
                    <a:pt x="4846" y="4345"/>
                  </a:cubicBezTo>
                  <a:cubicBezTo>
                    <a:pt x="7039" y="2698"/>
                    <a:pt x="8745" y="2513"/>
                    <a:pt x="9400" y="2513"/>
                  </a:cubicBezTo>
                  <a:cubicBezTo>
                    <a:pt x="9590" y="2513"/>
                    <a:pt x="9691" y="2528"/>
                    <a:pt x="9691" y="2528"/>
                  </a:cubicBezTo>
                  <a:cubicBezTo>
                    <a:pt x="9182" y="1115"/>
                    <a:pt x="8375" y="106"/>
                    <a:pt x="8375" y="1"/>
                  </a:cubicBezTo>
                  <a:cubicBezTo>
                    <a:pt x="8375" y="1"/>
                    <a:pt x="6057" y="509"/>
                    <a:pt x="4846" y="606"/>
                  </a:cubicBezTo>
                  <a:cubicBezTo>
                    <a:pt x="3635" y="606"/>
                    <a:pt x="1414" y="1"/>
                    <a:pt x="1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2"/>
            <p:cNvSpPr/>
            <p:nvPr/>
          </p:nvSpPr>
          <p:spPr>
            <a:xfrm>
              <a:off x="6811533" y="1653569"/>
              <a:ext cx="767449" cy="833078"/>
            </a:xfrm>
            <a:custGeom>
              <a:avLst/>
              <a:gdLst/>
              <a:ahLst/>
              <a:cxnLst/>
              <a:rect l="l" t="t" r="r" b="b"/>
              <a:pathLst>
                <a:path w="9086" h="9863" extrusionOk="0">
                  <a:moveTo>
                    <a:pt x="4735" y="0"/>
                  </a:moveTo>
                  <a:cubicBezTo>
                    <a:pt x="3932" y="0"/>
                    <a:pt x="3231" y="124"/>
                    <a:pt x="3231" y="124"/>
                  </a:cubicBezTo>
                  <a:cubicBezTo>
                    <a:pt x="1915" y="835"/>
                    <a:pt x="1511" y="2547"/>
                    <a:pt x="1616" y="3960"/>
                  </a:cubicBezTo>
                  <a:cubicBezTo>
                    <a:pt x="1713" y="4469"/>
                    <a:pt x="1818" y="5074"/>
                    <a:pt x="1713" y="5575"/>
                  </a:cubicBezTo>
                  <a:cubicBezTo>
                    <a:pt x="1511" y="6084"/>
                    <a:pt x="1107" y="6488"/>
                    <a:pt x="703" y="6891"/>
                  </a:cubicBezTo>
                  <a:cubicBezTo>
                    <a:pt x="299" y="7295"/>
                    <a:pt x="1" y="7796"/>
                    <a:pt x="1" y="8401"/>
                  </a:cubicBezTo>
                  <a:cubicBezTo>
                    <a:pt x="1" y="9112"/>
                    <a:pt x="606" y="9613"/>
                    <a:pt x="1309" y="9815"/>
                  </a:cubicBezTo>
                  <a:cubicBezTo>
                    <a:pt x="1478" y="9848"/>
                    <a:pt x="1648" y="9862"/>
                    <a:pt x="1817" y="9862"/>
                  </a:cubicBezTo>
                  <a:cubicBezTo>
                    <a:pt x="2657" y="9862"/>
                    <a:pt x="3497" y="9516"/>
                    <a:pt x="4337" y="9516"/>
                  </a:cubicBezTo>
                  <a:cubicBezTo>
                    <a:pt x="5048" y="9516"/>
                    <a:pt x="5855" y="9718"/>
                    <a:pt x="6558" y="9815"/>
                  </a:cubicBezTo>
                  <a:cubicBezTo>
                    <a:pt x="6727" y="9837"/>
                    <a:pt x="6896" y="9849"/>
                    <a:pt x="7063" y="9849"/>
                  </a:cubicBezTo>
                  <a:cubicBezTo>
                    <a:pt x="7691" y="9849"/>
                    <a:pt x="8279" y="9667"/>
                    <a:pt x="8682" y="9112"/>
                  </a:cubicBezTo>
                  <a:cubicBezTo>
                    <a:pt x="9085" y="8401"/>
                    <a:pt x="8883" y="7497"/>
                    <a:pt x="8375" y="6786"/>
                  </a:cubicBezTo>
                  <a:cubicBezTo>
                    <a:pt x="8278" y="6488"/>
                    <a:pt x="8076" y="6286"/>
                    <a:pt x="8076" y="5979"/>
                  </a:cubicBezTo>
                  <a:cubicBezTo>
                    <a:pt x="8076" y="5777"/>
                    <a:pt x="8076" y="5575"/>
                    <a:pt x="8173" y="5276"/>
                  </a:cubicBezTo>
                  <a:cubicBezTo>
                    <a:pt x="8682" y="3556"/>
                    <a:pt x="8173" y="1941"/>
                    <a:pt x="6865" y="633"/>
                  </a:cubicBezTo>
                  <a:cubicBezTo>
                    <a:pt x="6459" y="126"/>
                    <a:pt x="5545" y="0"/>
                    <a:pt x="47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2"/>
            <p:cNvSpPr/>
            <p:nvPr/>
          </p:nvSpPr>
          <p:spPr>
            <a:xfrm>
              <a:off x="6887974" y="1741075"/>
              <a:ext cx="605699" cy="656293"/>
            </a:xfrm>
            <a:custGeom>
              <a:avLst/>
              <a:gdLst/>
              <a:ahLst/>
              <a:cxnLst/>
              <a:rect l="l" t="t" r="r" b="b"/>
              <a:pathLst>
                <a:path w="7171" h="7770" extrusionOk="0">
                  <a:moveTo>
                    <a:pt x="3836" y="1"/>
                  </a:moveTo>
                  <a:cubicBezTo>
                    <a:pt x="3133" y="1"/>
                    <a:pt x="2625" y="203"/>
                    <a:pt x="2625" y="203"/>
                  </a:cubicBezTo>
                  <a:cubicBezTo>
                    <a:pt x="1615" y="703"/>
                    <a:pt x="1211" y="2020"/>
                    <a:pt x="1316" y="3126"/>
                  </a:cubicBezTo>
                  <a:cubicBezTo>
                    <a:pt x="1413" y="3530"/>
                    <a:pt x="1518" y="4038"/>
                    <a:pt x="1413" y="4442"/>
                  </a:cubicBezTo>
                  <a:cubicBezTo>
                    <a:pt x="1316" y="4846"/>
                    <a:pt x="913" y="5145"/>
                    <a:pt x="606" y="5452"/>
                  </a:cubicBezTo>
                  <a:cubicBezTo>
                    <a:pt x="307" y="5750"/>
                    <a:pt x="0" y="6154"/>
                    <a:pt x="105" y="6663"/>
                  </a:cubicBezTo>
                  <a:cubicBezTo>
                    <a:pt x="105" y="7164"/>
                    <a:pt x="509" y="7567"/>
                    <a:pt x="1115" y="7672"/>
                  </a:cubicBezTo>
                  <a:cubicBezTo>
                    <a:pt x="1211" y="7769"/>
                    <a:pt x="1316" y="7769"/>
                    <a:pt x="1518" y="7769"/>
                  </a:cubicBezTo>
                  <a:cubicBezTo>
                    <a:pt x="2124" y="7769"/>
                    <a:pt x="2826" y="7470"/>
                    <a:pt x="3432" y="7470"/>
                  </a:cubicBezTo>
                  <a:cubicBezTo>
                    <a:pt x="4038" y="7470"/>
                    <a:pt x="4643" y="7672"/>
                    <a:pt x="5249" y="7769"/>
                  </a:cubicBezTo>
                  <a:lnTo>
                    <a:pt x="5556" y="7769"/>
                  </a:lnTo>
                  <a:cubicBezTo>
                    <a:pt x="6057" y="7769"/>
                    <a:pt x="6565" y="7567"/>
                    <a:pt x="6767" y="7164"/>
                  </a:cubicBezTo>
                  <a:cubicBezTo>
                    <a:pt x="7171" y="6663"/>
                    <a:pt x="6969" y="5952"/>
                    <a:pt x="6662" y="5347"/>
                  </a:cubicBezTo>
                  <a:cubicBezTo>
                    <a:pt x="6565" y="5145"/>
                    <a:pt x="6363" y="4943"/>
                    <a:pt x="6363" y="4741"/>
                  </a:cubicBezTo>
                  <a:cubicBezTo>
                    <a:pt x="6363" y="4539"/>
                    <a:pt x="6363" y="4442"/>
                    <a:pt x="6460" y="4240"/>
                  </a:cubicBezTo>
                  <a:cubicBezTo>
                    <a:pt x="6864" y="2827"/>
                    <a:pt x="6565" y="1511"/>
                    <a:pt x="5451" y="502"/>
                  </a:cubicBezTo>
                  <a:cubicBezTo>
                    <a:pt x="5047" y="98"/>
                    <a:pt x="4345" y="1"/>
                    <a:pt x="38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2"/>
            <p:cNvSpPr/>
            <p:nvPr/>
          </p:nvSpPr>
          <p:spPr>
            <a:xfrm>
              <a:off x="6760431" y="2342724"/>
              <a:ext cx="937899" cy="933761"/>
            </a:xfrm>
            <a:custGeom>
              <a:avLst/>
              <a:gdLst/>
              <a:ahLst/>
              <a:cxnLst/>
              <a:rect l="l" t="t" r="r" b="b"/>
              <a:pathLst>
                <a:path w="11104" h="11055" extrusionOk="0">
                  <a:moveTo>
                    <a:pt x="6614" y="1"/>
                  </a:moveTo>
                  <a:cubicBezTo>
                    <a:pt x="5100" y="1"/>
                    <a:pt x="3226" y="71"/>
                    <a:pt x="2721" y="145"/>
                  </a:cubicBezTo>
                  <a:cubicBezTo>
                    <a:pt x="2721" y="145"/>
                    <a:pt x="2712" y="145"/>
                    <a:pt x="2695" y="145"/>
                  </a:cubicBezTo>
                  <a:cubicBezTo>
                    <a:pt x="2497" y="145"/>
                    <a:pt x="1212" y="234"/>
                    <a:pt x="97" y="2463"/>
                  </a:cubicBezTo>
                  <a:lnTo>
                    <a:pt x="0" y="2568"/>
                  </a:lnTo>
                  <a:cubicBezTo>
                    <a:pt x="0" y="2752"/>
                    <a:pt x="1260" y="3186"/>
                    <a:pt x="1558" y="3186"/>
                  </a:cubicBezTo>
                  <a:cubicBezTo>
                    <a:pt x="1586" y="3186"/>
                    <a:pt x="1606" y="3182"/>
                    <a:pt x="1615" y="3174"/>
                  </a:cubicBezTo>
                  <a:cubicBezTo>
                    <a:pt x="1615" y="3876"/>
                    <a:pt x="2423" y="5596"/>
                    <a:pt x="2221" y="6807"/>
                  </a:cubicBezTo>
                  <a:cubicBezTo>
                    <a:pt x="2116" y="8116"/>
                    <a:pt x="1615" y="9529"/>
                    <a:pt x="1308" y="10336"/>
                  </a:cubicBezTo>
                  <a:cubicBezTo>
                    <a:pt x="1308" y="10336"/>
                    <a:pt x="2923" y="10942"/>
                    <a:pt x="5249" y="11047"/>
                  </a:cubicBezTo>
                  <a:cubicBezTo>
                    <a:pt x="5363" y="11052"/>
                    <a:pt x="5479" y="11055"/>
                    <a:pt x="5595" y="11055"/>
                  </a:cubicBezTo>
                  <a:cubicBezTo>
                    <a:pt x="7534" y="11055"/>
                    <a:pt x="9690" y="10336"/>
                    <a:pt x="9690" y="10336"/>
                  </a:cubicBezTo>
                  <a:cubicBezTo>
                    <a:pt x="9182" y="9634"/>
                    <a:pt x="8576" y="8422"/>
                    <a:pt x="8778" y="6807"/>
                  </a:cubicBezTo>
                  <a:cubicBezTo>
                    <a:pt x="8883" y="6097"/>
                    <a:pt x="9287" y="4280"/>
                    <a:pt x="9585" y="3271"/>
                  </a:cubicBezTo>
                  <a:cubicBezTo>
                    <a:pt x="9585" y="3174"/>
                    <a:pt x="9690" y="3174"/>
                    <a:pt x="9690" y="3174"/>
                  </a:cubicBezTo>
                  <a:cubicBezTo>
                    <a:pt x="9892" y="3069"/>
                    <a:pt x="9989" y="2972"/>
                    <a:pt x="10191" y="2972"/>
                  </a:cubicBezTo>
                  <a:cubicBezTo>
                    <a:pt x="10393" y="2867"/>
                    <a:pt x="10700" y="2867"/>
                    <a:pt x="10902" y="2867"/>
                  </a:cubicBezTo>
                  <a:cubicBezTo>
                    <a:pt x="10902" y="2867"/>
                    <a:pt x="10999" y="2770"/>
                    <a:pt x="11104" y="2770"/>
                  </a:cubicBezTo>
                  <a:lnTo>
                    <a:pt x="11104" y="2568"/>
                  </a:lnTo>
                  <a:lnTo>
                    <a:pt x="10999" y="2463"/>
                  </a:lnTo>
                  <a:cubicBezTo>
                    <a:pt x="9787" y="41"/>
                    <a:pt x="8277" y="41"/>
                    <a:pt x="8172" y="41"/>
                  </a:cubicBezTo>
                  <a:cubicBezTo>
                    <a:pt x="7792" y="12"/>
                    <a:pt x="7233" y="1"/>
                    <a:pt x="66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2"/>
            <p:cNvSpPr/>
            <p:nvPr/>
          </p:nvSpPr>
          <p:spPr>
            <a:xfrm>
              <a:off x="7067294" y="2218559"/>
              <a:ext cx="324092" cy="239205"/>
            </a:xfrm>
            <a:custGeom>
              <a:avLst/>
              <a:gdLst/>
              <a:ahLst/>
              <a:cxnLst/>
              <a:rect l="l" t="t" r="r" b="b"/>
              <a:pathLst>
                <a:path w="3837" h="2832" extrusionOk="0">
                  <a:moveTo>
                    <a:pt x="2827" y="0"/>
                  </a:moveTo>
                  <a:lnTo>
                    <a:pt x="1010" y="97"/>
                  </a:lnTo>
                  <a:lnTo>
                    <a:pt x="808" y="1414"/>
                  </a:lnTo>
                  <a:cubicBezTo>
                    <a:pt x="300" y="1511"/>
                    <a:pt x="1" y="1511"/>
                    <a:pt x="1" y="1511"/>
                  </a:cubicBezTo>
                  <a:cubicBezTo>
                    <a:pt x="1" y="1511"/>
                    <a:pt x="98" y="2827"/>
                    <a:pt x="1915" y="2827"/>
                  </a:cubicBezTo>
                  <a:cubicBezTo>
                    <a:pt x="1978" y="2830"/>
                    <a:pt x="2040" y="2832"/>
                    <a:pt x="2100" y="2832"/>
                  </a:cubicBezTo>
                  <a:cubicBezTo>
                    <a:pt x="3837" y="2832"/>
                    <a:pt x="3837" y="1511"/>
                    <a:pt x="3837" y="1511"/>
                  </a:cubicBezTo>
                  <a:cubicBezTo>
                    <a:pt x="3530" y="1511"/>
                    <a:pt x="3231" y="1414"/>
                    <a:pt x="3029" y="1414"/>
                  </a:cubicBezTo>
                  <a:lnTo>
                    <a:pt x="2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2"/>
            <p:cNvSpPr/>
            <p:nvPr/>
          </p:nvSpPr>
          <p:spPr>
            <a:xfrm>
              <a:off x="7177859" y="2252683"/>
              <a:ext cx="136495" cy="41134"/>
            </a:xfrm>
            <a:custGeom>
              <a:avLst/>
              <a:gdLst/>
              <a:ahLst/>
              <a:cxnLst/>
              <a:rect l="l" t="t" r="r" b="b"/>
              <a:pathLst>
                <a:path w="1616" h="487" extrusionOk="0">
                  <a:moveTo>
                    <a:pt x="1615" y="0"/>
                  </a:moveTo>
                  <a:cubicBezTo>
                    <a:pt x="1615" y="0"/>
                    <a:pt x="1258" y="254"/>
                    <a:pt x="723" y="254"/>
                  </a:cubicBezTo>
                  <a:cubicBezTo>
                    <a:pt x="507" y="254"/>
                    <a:pt x="262" y="213"/>
                    <a:pt x="0" y="97"/>
                  </a:cubicBezTo>
                  <a:lnTo>
                    <a:pt x="0" y="97"/>
                  </a:lnTo>
                  <a:cubicBezTo>
                    <a:pt x="0" y="97"/>
                    <a:pt x="130" y="487"/>
                    <a:pt x="911" y="487"/>
                  </a:cubicBezTo>
                  <a:cubicBezTo>
                    <a:pt x="1103" y="487"/>
                    <a:pt x="1336" y="463"/>
                    <a:pt x="1615" y="404"/>
                  </a:cubicBezTo>
                  <a:lnTo>
                    <a:pt x="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2"/>
            <p:cNvSpPr/>
            <p:nvPr/>
          </p:nvSpPr>
          <p:spPr>
            <a:xfrm>
              <a:off x="7007323" y="1655849"/>
              <a:ext cx="443441" cy="622423"/>
            </a:xfrm>
            <a:custGeom>
              <a:avLst/>
              <a:gdLst/>
              <a:ahLst/>
              <a:cxnLst/>
              <a:rect l="l" t="t" r="r" b="b"/>
              <a:pathLst>
                <a:path w="5250" h="7369" extrusionOk="0">
                  <a:moveTo>
                    <a:pt x="2625" y="0"/>
                  </a:moveTo>
                  <a:cubicBezTo>
                    <a:pt x="2625" y="0"/>
                    <a:pt x="509" y="0"/>
                    <a:pt x="202" y="1712"/>
                  </a:cubicBezTo>
                  <a:cubicBezTo>
                    <a:pt x="0" y="2722"/>
                    <a:pt x="307" y="4741"/>
                    <a:pt x="509" y="5548"/>
                  </a:cubicBezTo>
                  <a:cubicBezTo>
                    <a:pt x="606" y="5855"/>
                    <a:pt x="711" y="6154"/>
                    <a:pt x="913" y="6461"/>
                  </a:cubicBezTo>
                  <a:cubicBezTo>
                    <a:pt x="1450" y="7157"/>
                    <a:pt x="2103" y="7368"/>
                    <a:pt x="2656" y="7368"/>
                  </a:cubicBezTo>
                  <a:cubicBezTo>
                    <a:pt x="3141" y="7368"/>
                    <a:pt x="3550" y="7206"/>
                    <a:pt x="3739" y="7066"/>
                  </a:cubicBezTo>
                  <a:cubicBezTo>
                    <a:pt x="4143" y="6759"/>
                    <a:pt x="4442" y="6461"/>
                    <a:pt x="4547" y="6057"/>
                  </a:cubicBezTo>
                  <a:cubicBezTo>
                    <a:pt x="4950" y="5047"/>
                    <a:pt x="5152" y="3933"/>
                    <a:pt x="5047" y="2924"/>
                  </a:cubicBezTo>
                  <a:cubicBezTo>
                    <a:pt x="5047" y="2924"/>
                    <a:pt x="5249" y="0"/>
                    <a:pt x="26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2"/>
            <p:cNvSpPr/>
            <p:nvPr/>
          </p:nvSpPr>
          <p:spPr>
            <a:xfrm>
              <a:off x="6973199" y="1635071"/>
              <a:ext cx="384062" cy="339634"/>
            </a:xfrm>
            <a:custGeom>
              <a:avLst/>
              <a:gdLst/>
              <a:ahLst/>
              <a:cxnLst/>
              <a:rect l="l" t="t" r="r" b="b"/>
              <a:pathLst>
                <a:path w="4547" h="4021" extrusionOk="0">
                  <a:moveTo>
                    <a:pt x="2956" y="1"/>
                  </a:moveTo>
                  <a:cubicBezTo>
                    <a:pt x="2641" y="1"/>
                    <a:pt x="2304" y="73"/>
                    <a:pt x="2019" y="142"/>
                  </a:cubicBezTo>
                  <a:cubicBezTo>
                    <a:pt x="1721" y="142"/>
                    <a:pt x="1317" y="343"/>
                    <a:pt x="1010" y="545"/>
                  </a:cubicBezTo>
                  <a:lnTo>
                    <a:pt x="711" y="852"/>
                  </a:lnTo>
                  <a:cubicBezTo>
                    <a:pt x="404" y="1256"/>
                    <a:pt x="202" y="1757"/>
                    <a:pt x="106" y="2362"/>
                  </a:cubicBezTo>
                  <a:cubicBezTo>
                    <a:pt x="1" y="2766"/>
                    <a:pt x="106" y="3275"/>
                    <a:pt x="307" y="3678"/>
                  </a:cubicBezTo>
                  <a:cubicBezTo>
                    <a:pt x="404" y="3880"/>
                    <a:pt x="404" y="3977"/>
                    <a:pt x="606" y="3977"/>
                  </a:cubicBezTo>
                  <a:cubicBezTo>
                    <a:pt x="666" y="4008"/>
                    <a:pt x="735" y="4021"/>
                    <a:pt x="807" y="4021"/>
                  </a:cubicBezTo>
                  <a:cubicBezTo>
                    <a:pt x="980" y="4021"/>
                    <a:pt x="1175" y="3949"/>
                    <a:pt x="1317" y="3880"/>
                  </a:cubicBezTo>
                  <a:cubicBezTo>
                    <a:pt x="1817" y="3775"/>
                    <a:pt x="2221" y="3573"/>
                    <a:pt x="2625" y="3372"/>
                  </a:cubicBezTo>
                  <a:cubicBezTo>
                    <a:pt x="3029" y="3073"/>
                    <a:pt x="3336" y="2766"/>
                    <a:pt x="3537" y="2467"/>
                  </a:cubicBezTo>
                  <a:cubicBezTo>
                    <a:pt x="3634" y="2564"/>
                    <a:pt x="3634" y="2669"/>
                    <a:pt x="3634" y="2871"/>
                  </a:cubicBezTo>
                  <a:cubicBezTo>
                    <a:pt x="4038" y="2669"/>
                    <a:pt x="4345" y="2362"/>
                    <a:pt x="4442" y="1862"/>
                  </a:cubicBezTo>
                  <a:cubicBezTo>
                    <a:pt x="4547" y="1458"/>
                    <a:pt x="4442" y="1054"/>
                    <a:pt x="4143" y="650"/>
                  </a:cubicBezTo>
                  <a:cubicBezTo>
                    <a:pt x="4038" y="448"/>
                    <a:pt x="3941" y="343"/>
                    <a:pt x="3739" y="246"/>
                  </a:cubicBezTo>
                  <a:cubicBezTo>
                    <a:pt x="3634" y="142"/>
                    <a:pt x="3433" y="45"/>
                    <a:pt x="3336" y="45"/>
                  </a:cubicBezTo>
                  <a:cubicBezTo>
                    <a:pt x="3216" y="14"/>
                    <a:pt x="3088" y="1"/>
                    <a:pt x="2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2"/>
            <p:cNvSpPr/>
            <p:nvPr/>
          </p:nvSpPr>
          <p:spPr>
            <a:xfrm>
              <a:off x="6965006" y="1945735"/>
              <a:ext cx="76525" cy="105750"/>
            </a:xfrm>
            <a:custGeom>
              <a:avLst/>
              <a:gdLst/>
              <a:ahLst/>
              <a:cxnLst/>
              <a:rect l="l" t="t" r="r" b="b"/>
              <a:pathLst>
                <a:path w="906" h="1252" extrusionOk="0">
                  <a:moveTo>
                    <a:pt x="501" y="0"/>
                  </a:moveTo>
                  <a:cubicBezTo>
                    <a:pt x="299" y="0"/>
                    <a:pt x="203" y="0"/>
                    <a:pt x="98" y="97"/>
                  </a:cubicBezTo>
                  <a:lnTo>
                    <a:pt x="1" y="202"/>
                  </a:lnTo>
                  <a:cubicBezTo>
                    <a:pt x="1" y="501"/>
                    <a:pt x="98" y="808"/>
                    <a:pt x="299" y="1010"/>
                  </a:cubicBezTo>
                  <a:cubicBezTo>
                    <a:pt x="299" y="1107"/>
                    <a:pt x="404" y="1212"/>
                    <a:pt x="501" y="1212"/>
                  </a:cubicBezTo>
                  <a:cubicBezTo>
                    <a:pt x="532" y="1240"/>
                    <a:pt x="570" y="1252"/>
                    <a:pt x="612" y="1252"/>
                  </a:cubicBezTo>
                  <a:cubicBezTo>
                    <a:pt x="715" y="1252"/>
                    <a:pt x="836" y="1181"/>
                    <a:pt x="905" y="1107"/>
                  </a:cubicBezTo>
                  <a:lnTo>
                    <a:pt x="808" y="404"/>
                  </a:lnTo>
                  <a:cubicBezTo>
                    <a:pt x="703" y="299"/>
                    <a:pt x="606" y="97"/>
                    <a:pt x="5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2"/>
            <p:cNvSpPr/>
            <p:nvPr/>
          </p:nvSpPr>
          <p:spPr>
            <a:xfrm>
              <a:off x="6990261" y="1970990"/>
              <a:ext cx="43077" cy="42993"/>
            </a:xfrm>
            <a:custGeom>
              <a:avLst/>
              <a:gdLst/>
              <a:ahLst/>
              <a:cxnLst/>
              <a:rect l="l" t="t" r="r" b="b"/>
              <a:pathLst>
                <a:path w="510" h="509" extrusionOk="0">
                  <a:moveTo>
                    <a:pt x="0" y="0"/>
                  </a:moveTo>
                  <a:cubicBezTo>
                    <a:pt x="202" y="105"/>
                    <a:pt x="404" y="307"/>
                    <a:pt x="509" y="509"/>
                  </a:cubicBezTo>
                  <a:cubicBezTo>
                    <a:pt x="404" y="202"/>
                    <a:pt x="202"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2"/>
            <p:cNvSpPr/>
            <p:nvPr/>
          </p:nvSpPr>
          <p:spPr>
            <a:xfrm>
              <a:off x="7007323" y="1988053"/>
              <a:ext cx="8953" cy="42993"/>
            </a:xfrm>
            <a:custGeom>
              <a:avLst/>
              <a:gdLst/>
              <a:ahLst/>
              <a:cxnLst/>
              <a:rect l="l" t="t" r="r" b="b"/>
              <a:pathLst>
                <a:path w="106" h="509" extrusionOk="0">
                  <a:moveTo>
                    <a:pt x="105" y="0"/>
                  </a:moveTo>
                  <a:lnTo>
                    <a:pt x="105" y="0"/>
                  </a:lnTo>
                  <a:cubicBezTo>
                    <a:pt x="0" y="105"/>
                    <a:pt x="0" y="307"/>
                    <a:pt x="0" y="509"/>
                  </a:cubicBezTo>
                  <a:cubicBezTo>
                    <a:pt x="0" y="307"/>
                    <a:pt x="105" y="202"/>
                    <a:pt x="1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2"/>
            <p:cNvSpPr/>
            <p:nvPr/>
          </p:nvSpPr>
          <p:spPr>
            <a:xfrm>
              <a:off x="7433620" y="1945735"/>
              <a:ext cx="77117" cy="105750"/>
            </a:xfrm>
            <a:custGeom>
              <a:avLst/>
              <a:gdLst/>
              <a:ahLst/>
              <a:cxnLst/>
              <a:rect l="l" t="t" r="r" b="b"/>
              <a:pathLst>
                <a:path w="913" h="1252" extrusionOk="0">
                  <a:moveTo>
                    <a:pt x="404" y="0"/>
                  </a:moveTo>
                  <a:lnTo>
                    <a:pt x="0" y="404"/>
                  </a:lnTo>
                  <a:lnTo>
                    <a:pt x="0" y="1107"/>
                  </a:lnTo>
                  <a:cubicBezTo>
                    <a:pt x="0" y="1181"/>
                    <a:pt x="102" y="1252"/>
                    <a:pt x="199" y="1252"/>
                  </a:cubicBezTo>
                  <a:cubicBezTo>
                    <a:pt x="238" y="1252"/>
                    <a:pt x="277" y="1240"/>
                    <a:pt x="307" y="1212"/>
                  </a:cubicBezTo>
                  <a:cubicBezTo>
                    <a:pt x="404" y="1212"/>
                    <a:pt x="509" y="1107"/>
                    <a:pt x="606" y="1010"/>
                  </a:cubicBezTo>
                  <a:cubicBezTo>
                    <a:pt x="711" y="808"/>
                    <a:pt x="913" y="501"/>
                    <a:pt x="808" y="202"/>
                  </a:cubicBezTo>
                  <a:lnTo>
                    <a:pt x="711" y="97"/>
                  </a:lnTo>
                  <a:cubicBezTo>
                    <a:pt x="606" y="0"/>
                    <a:pt x="509"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2"/>
            <p:cNvSpPr/>
            <p:nvPr/>
          </p:nvSpPr>
          <p:spPr>
            <a:xfrm>
              <a:off x="7433620" y="1970990"/>
              <a:ext cx="43077" cy="42993"/>
            </a:xfrm>
            <a:custGeom>
              <a:avLst/>
              <a:gdLst/>
              <a:ahLst/>
              <a:cxnLst/>
              <a:rect l="l" t="t" r="r" b="b"/>
              <a:pathLst>
                <a:path w="510" h="509" extrusionOk="0">
                  <a:moveTo>
                    <a:pt x="509" y="0"/>
                  </a:moveTo>
                  <a:cubicBezTo>
                    <a:pt x="307" y="0"/>
                    <a:pt x="105" y="202"/>
                    <a:pt x="0" y="509"/>
                  </a:cubicBezTo>
                  <a:cubicBezTo>
                    <a:pt x="105" y="307"/>
                    <a:pt x="307" y="105"/>
                    <a:pt x="5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2"/>
            <p:cNvSpPr/>
            <p:nvPr/>
          </p:nvSpPr>
          <p:spPr>
            <a:xfrm>
              <a:off x="7450682" y="1988053"/>
              <a:ext cx="17146" cy="42993"/>
            </a:xfrm>
            <a:custGeom>
              <a:avLst/>
              <a:gdLst/>
              <a:ahLst/>
              <a:cxnLst/>
              <a:rect l="l" t="t" r="r" b="b"/>
              <a:pathLst>
                <a:path w="203" h="509" extrusionOk="0">
                  <a:moveTo>
                    <a:pt x="0" y="0"/>
                  </a:moveTo>
                  <a:cubicBezTo>
                    <a:pt x="105" y="202"/>
                    <a:pt x="105" y="307"/>
                    <a:pt x="105" y="509"/>
                  </a:cubicBezTo>
                  <a:cubicBezTo>
                    <a:pt x="202" y="307"/>
                    <a:pt x="105" y="105"/>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2"/>
            <p:cNvSpPr/>
            <p:nvPr/>
          </p:nvSpPr>
          <p:spPr>
            <a:xfrm>
              <a:off x="7273474" y="1662944"/>
              <a:ext cx="203223" cy="325190"/>
            </a:xfrm>
            <a:custGeom>
              <a:avLst/>
              <a:gdLst/>
              <a:ahLst/>
              <a:cxnLst/>
              <a:rect l="l" t="t" r="r" b="b"/>
              <a:pathLst>
                <a:path w="2406" h="3850" extrusionOk="0">
                  <a:moveTo>
                    <a:pt x="279" y="0"/>
                  </a:moveTo>
                  <a:cubicBezTo>
                    <a:pt x="107" y="0"/>
                    <a:pt x="0" y="83"/>
                    <a:pt x="79" y="320"/>
                  </a:cubicBezTo>
                  <a:cubicBezTo>
                    <a:pt x="184" y="522"/>
                    <a:pt x="281" y="619"/>
                    <a:pt x="386" y="821"/>
                  </a:cubicBezTo>
                  <a:cubicBezTo>
                    <a:pt x="588" y="1023"/>
                    <a:pt x="685" y="1225"/>
                    <a:pt x="790" y="1427"/>
                  </a:cubicBezTo>
                  <a:cubicBezTo>
                    <a:pt x="1291" y="2234"/>
                    <a:pt x="1694" y="2945"/>
                    <a:pt x="1896" y="3752"/>
                  </a:cubicBezTo>
                  <a:lnTo>
                    <a:pt x="1896" y="3849"/>
                  </a:lnTo>
                  <a:cubicBezTo>
                    <a:pt x="1896" y="3849"/>
                    <a:pt x="2001" y="3849"/>
                    <a:pt x="2001" y="3752"/>
                  </a:cubicBezTo>
                  <a:cubicBezTo>
                    <a:pt x="2300" y="3042"/>
                    <a:pt x="2405" y="2137"/>
                    <a:pt x="2098" y="1427"/>
                  </a:cubicBezTo>
                  <a:cubicBezTo>
                    <a:pt x="1896" y="926"/>
                    <a:pt x="1598" y="522"/>
                    <a:pt x="1089" y="320"/>
                  </a:cubicBezTo>
                  <a:cubicBezTo>
                    <a:pt x="966" y="198"/>
                    <a:pt x="545" y="0"/>
                    <a:pt x="2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2"/>
            <p:cNvSpPr/>
            <p:nvPr/>
          </p:nvSpPr>
          <p:spPr>
            <a:xfrm>
              <a:off x="7220767" y="1953928"/>
              <a:ext cx="34208" cy="102372"/>
            </a:xfrm>
            <a:custGeom>
              <a:avLst/>
              <a:gdLst/>
              <a:ahLst/>
              <a:cxnLst/>
              <a:rect l="l" t="t" r="r" b="b"/>
              <a:pathLst>
                <a:path w="405" h="1212" extrusionOk="0">
                  <a:moveTo>
                    <a:pt x="203" y="0"/>
                  </a:moveTo>
                  <a:lnTo>
                    <a:pt x="98" y="105"/>
                  </a:lnTo>
                  <a:cubicBezTo>
                    <a:pt x="1" y="509"/>
                    <a:pt x="1" y="808"/>
                    <a:pt x="1" y="1115"/>
                  </a:cubicBezTo>
                  <a:lnTo>
                    <a:pt x="1" y="1212"/>
                  </a:lnTo>
                  <a:lnTo>
                    <a:pt x="405" y="1212"/>
                  </a:lnTo>
                  <a:cubicBezTo>
                    <a:pt x="405" y="808"/>
                    <a:pt x="405" y="509"/>
                    <a:pt x="300" y="202"/>
                  </a:cubicBezTo>
                  <a:lnTo>
                    <a:pt x="300" y="105"/>
                  </a:lnTo>
                  <a:cubicBezTo>
                    <a:pt x="300" y="0"/>
                    <a:pt x="203" y="0"/>
                    <a:pt x="2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2"/>
            <p:cNvSpPr/>
            <p:nvPr/>
          </p:nvSpPr>
          <p:spPr>
            <a:xfrm>
              <a:off x="7101418" y="2048023"/>
              <a:ext cx="51270" cy="14190"/>
            </a:xfrm>
            <a:custGeom>
              <a:avLst/>
              <a:gdLst/>
              <a:ahLst/>
              <a:cxnLst/>
              <a:rect l="l" t="t" r="r" b="b"/>
              <a:pathLst>
                <a:path w="607" h="168" extrusionOk="0">
                  <a:moveTo>
                    <a:pt x="606" y="1"/>
                  </a:moveTo>
                  <a:cubicBezTo>
                    <a:pt x="501" y="98"/>
                    <a:pt x="203" y="98"/>
                    <a:pt x="1" y="98"/>
                  </a:cubicBezTo>
                  <a:cubicBezTo>
                    <a:pt x="85" y="142"/>
                    <a:pt x="187" y="167"/>
                    <a:pt x="284" y="167"/>
                  </a:cubicBezTo>
                  <a:cubicBezTo>
                    <a:pt x="419" y="167"/>
                    <a:pt x="545" y="118"/>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2"/>
            <p:cNvSpPr/>
            <p:nvPr/>
          </p:nvSpPr>
          <p:spPr>
            <a:xfrm>
              <a:off x="7306077" y="2039154"/>
              <a:ext cx="59379" cy="20863"/>
            </a:xfrm>
            <a:custGeom>
              <a:avLst/>
              <a:gdLst/>
              <a:ahLst/>
              <a:cxnLst/>
              <a:rect l="l" t="t" r="r" b="b"/>
              <a:pathLst>
                <a:path w="703" h="247" extrusionOk="0">
                  <a:moveTo>
                    <a:pt x="97" y="1"/>
                  </a:moveTo>
                  <a:cubicBezTo>
                    <a:pt x="97" y="1"/>
                    <a:pt x="0" y="1"/>
                    <a:pt x="97" y="106"/>
                  </a:cubicBezTo>
                  <a:cubicBezTo>
                    <a:pt x="171" y="174"/>
                    <a:pt x="341" y="246"/>
                    <a:pt x="506" y="246"/>
                  </a:cubicBezTo>
                  <a:cubicBezTo>
                    <a:pt x="575" y="246"/>
                    <a:pt x="643" y="234"/>
                    <a:pt x="703" y="203"/>
                  </a:cubicBezTo>
                  <a:cubicBezTo>
                    <a:pt x="703" y="203"/>
                    <a:pt x="703" y="106"/>
                    <a:pt x="606" y="106"/>
                  </a:cubicBezTo>
                  <a:cubicBezTo>
                    <a:pt x="563" y="145"/>
                    <a:pt x="488" y="169"/>
                    <a:pt x="406" y="169"/>
                  </a:cubicBezTo>
                  <a:cubicBezTo>
                    <a:pt x="289" y="169"/>
                    <a:pt x="159" y="120"/>
                    <a:pt x="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2"/>
            <p:cNvSpPr/>
            <p:nvPr/>
          </p:nvSpPr>
          <p:spPr>
            <a:xfrm>
              <a:off x="7211899" y="2082147"/>
              <a:ext cx="51270" cy="17146"/>
            </a:xfrm>
            <a:custGeom>
              <a:avLst/>
              <a:gdLst/>
              <a:ahLst/>
              <a:cxnLst/>
              <a:rect l="l" t="t" r="r" b="b"/>
              <a:pathLst>
                <a:path w="607" h="203" extrusionOk="0">
                  <a:moveTo>
                    <a:pt x="606" y="1"/>
                  </a:moveTo>
                  <a:cubicBezTo>
                    <a:pt x="509" y="97"/>
                    <a:pt x="308" y="97"/>
                    <a:pt x="203" y="97"/>
                  </a:cubicBezTo>
                  <a:lnTo>
                    <a:pt x="1" y="97"/>
                  </a:lnTo>
                  <a:lnTo>
                    <a:pt x="1" y="202"/>
                  </a:lnTo>
                  <a:lnTo>
                    <a:pt x="203" y="202"/>
                  </a:lnTo>
                  <a:cubicBezTo>
                    <a:pt x="308" y="202"/>
                    <a:pt x="509" y="97"/>
                    <a:pt x="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2"/>
            <p:cNvSpPr/>
            <p:nvPr/>
          </p:nvSpPr>
          <p:spPr>
            <a:xfrm>
              <a:off x="7109611" y="2005030"/>
              <a:ext cx="26015" cy="26015"/>
            </a:xfrm>
            <a:custGeom>
              <a:avLst/>
              <a:gdLst/>
              <a:ahLst/>
              <a:cxnLst/>
              <a:rect l="l" t="t" r="r" b="b"/>
              <a:pathLst>
                <a:path w="308" h="308" extrusionOk="0">
                  <a:moveTo>
                    <a:pt x="202" y="1"/>
                  </a:moveTo>
                  <a:cubicBezTo>
                    <a:pt x="106" y="1"/>
                    <a:pt x="1" y="106"/>
                    <a:pt x="1" y="203"/>
                  </a:cubicBezTo>
                  <a:cubicBezTo>
                    <a:pt x="1" y="203"/>
                    <a:pt x="106" y="308"/>
                    <a:pt x="202" y="308"/>
                  </a:cubicBezTo>
                  <a:cubicBezTo>
                    <a:pt x="307" y="308"/>
                    <a:pt x="307" y="203"/>
                    <a:pt x="307" y="203"/>
                  </a:cubicBezTo>
                  <a:cubicBezTo>
                    <a:pt x="307" y="106"/>
                    <a:pt x="307" y="1"/>
                    <a:pt x="2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2"/>
            <p:cNvSpPr/>
            <p:nvPr/>
          </p:nvSpPr>
          <p:spPr>
            <a:xfrm>
              <a:off x="7331333" y="2005030"/>
              <a:ext cx="25931" cy="26015"/>
            </a:xfrm>
            <a:custGeom>
              <a:avLst/>
              <a:gdLst/>
              <a:ahLst/>
              <a:cxnLst/>
              <a:rect l="l" t="t" r="r" b="b"/>
              <a:pathLst>
                <a:path w="307" h="308" extrusionOk="0">
                  <a:moveTo>
                    <a:pt x="105" y="1"/>
                  </a:moveTo>
                  <a:cubicBezTo>
                    <a:pt x="0" y="1"/>
                    <a:pt x="0" y="106"/>
                    <a:pt x="0" y="203"/>
                  </a:cubicBezTo>
                  <a:cubicBezTo>
                    <a:pt x="0" y="203"/>
                    <a:pt x="0" y="308"/>
                    <a:pt x="105" y="308"/>
                  </a:cubicBezTo>
                  <a:cubicBezTo>
                    <a:pt x="202" y="308"/>
                    <a:pt x="307" y="203"/>
                    <a:pt x="307" y="203"/>
                  </a:cubicBezTo>
                  <a:cubicBezTo>
                    <a:pt x="307" y="106"/>
                    <a:pt x="202" y="1"/>
                    <a:pt x="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2"/>
            <p:cNvSpPr/>
            <p:nvPr/>
          </p:nvSpPr>
          <p:spPr>
            <a:xfrm>
              <a:off x="7552970" y="2567740"/>
              <a:ext cx="230589" cy="1049140"/>
            </a:xfrm>
            <a:custGeom>
              <a:avLst/>
              <a:gdLst/>
              <a:ahLst/>
              <a:cxnLst/>
              <a:rect l="l" t="t" r="r" b="b"/>
              <a:pathLst>
                <a:path w="2730" h="12421" extrusionOk="0">
                  <a:moveTo>
                    <a:pt x="1616" y="1"/>
                  </a:moveTo>
                  <a:lnTo>
                    <a:pt x="202" y="510"/>
                  </a:lnTo>
                  <a:cubicBezTo>
                    <a:pt x="202" y="808"/>
                    <a:pt x="0" y="1317"/>
                    <a:pt x="0" y="1317"/>
                  </a:cubicBezTo>
                  <a:cubicBezTo>
                    <a:pt x="808" y="4547"/>
                    <a:pt x="1010" y="7269"/>
                    <a:pt x="808" y="10604"/>
                  </a:cubicBezTo>
                  <a:lnTo>
                    <a:pt x="711" y="10805"/>
                  </a:lnTo>
                  <a:cubicBezTo>
                    <a:pt x="606" y="11007"/>
                    <a:pt x="509" y="11104"/>
                    <a:pt x="509" y="11411"/>
                  </a:cubicBezTo>
                  <a:lnTo>
                    <a:pt x="606" y="11411"/>
                  </a:lnTo>
                  <a:cubicBezTo>
                    <a:pt x="606" y="11443"/>
                    <a:pt x="618" y="11454"/>
                    <a:pt x="637" y="11454"/>
                  </a:cubicBezTo>
                  <a:cubicBezTo>
                    <a:pt x="675" y="11454"/>
                    <a:pt x="743" y="11411"/>
                    <a:pt x="808" y="11411"/>
                  </a:cubicBezTo>
                  <a:cubicBezTo>
                    <a:pt x="808" y="11306"/>
                    <a:pt x="808" y="11306"/>
                    <a:pt x="913" y="11306"/>
                  </a:cubicBezTo>
                  <a:cubicBezTo>
                    <a:pt x="939" y="11280"/>
                    <a:pt x="965" y="11268"/>
                    <a:pt x="990" y="11268"/>
                  </a:cubicBezTo>
                  <a:cubicBezTo>
                    <a:pt x="1058" y="11268"/>
                    <a:pt x="1115" y="11360"/>
                    <a:pt x="1115" y="11508"/>
                  </a:cubicBezTo>
                  <a:cubicBezTo>
                    <a:pt x="1212" y="11613"/>
                    <a:pt x="1212" y="11710"/>
                    <a:pt x="1212" y="11815"/>
                  </a:cubicBezTo>
                  <a:cubicBezTo>
                    <a:pt x="1212" y="11912"/>
                    <a:pt x="1212" y="11912"/>
                    <a:pt x="1317" y="12017"/>
                  </a:cubicBezTo>
                  <a:cubicBezTo>
                    <a:pt x="1317" y="12114"/>
                    <a:pt x="1414" y="12219"/>
                    <a:pt x="1519" y="12219"/>
                  </a:cubicBezTo>
                  <a:lnTo>
                    <a:pt x="1519" y="12114"/>
                  </a:lnTo>
                  <a:cubicBezTo>
                    <a:pt x="1616" y="12114"/>
                    <a:pt x="1616" y="12114"/>
                    <a:pt x="1519" y="12017"/>
                  </a:cubicBezTo>
                  <a:cubicBezTo>
                    <a:pt x="1519" y="11912"/>
                    <a:pt x="1519" y="11815"/>
                    <a:pt x="1414" y="11613"/>
                  </a:cubicBezTo>
                  <a:lnTo>
                    <a:pt x="1414" y="11613"/>
                  </a:lnTo>
                  <a:cubicBezTo>
                    <a:pt x="1519" y="11815"/>
                    <a:pt x="1616" y="12017"/>
                    <a:pt x="1616" y="12219"/>
                  </a:cubicBezTo>
                  <a:cubicBezTo>
                    <a:pt x="1721" y="12315"/>
                    <a:pt x="1817" y="12420"/>
                    <a:pt x="1922" y="12420"/>
                  </a:cubicBezTo>
                  <a:lnTo>
                    <a:pt x="1922" y="12219"/>
                  </a:lnTo>
                  <a:cubicBezTo>
                    <a:pt x="1922" y="12180"/>
                    <a:pt x="1919" y="12141"/>
                    <a:pt x="1912" y="12103"/>
                  </a:cubicBezTo>
                  <a:lnTo>
                    <a:pt x="1912" y="12103"/>
                  </a:lnTo>
                  <a:cubicBezTo>
                    <a:pt x="1915" y="12107"/>
                    <a:pt x="1919" y="12110"/>
                    <a:pt x="1922" y="12114"/>
                  </a:cubicBezTo>
                  <a:cubicBezTo>
                    <a:pt x="1922" y="12114"/>
                    <a:pt x="1922" y="12219"/>
                    <a:pt x="2019" y="12219"/>
                  </a:cubicBezTo>
                  <a:cubicBezTo>
                    <a:pt x="2019" y="12315"/>
                    <a:pt x="2124" y="12315"/>
                    <a:pt x="2124" y="12315"/>
                  </a:cubicBezTo>
                  <a:cubicBezTo>
                    <a:pt x="2221" y="12219"/>
                    <a:pt x="2221" y="12114"/>
                    <a:pt x="2221" y="12017"/>
                  </a:cubicBezTo>
                  <a:cubicBezTo>
                    <a:pt x="2221" y="12001"/>
                    <a:pt x="2219" y="11985"/>
                    <a:pt x="2215" y="11969"/>
                  </a:cubicBezTo>
                  <a:lnTo>
                    <a:pt x="2215" y="11969"/>
                  </a:lnTo>
                  <a:cubicBezTo>
                    <a:pt x="2248" y="12025"/>
                    <a:pt x="2286" y="12077"/>
                    <a:pt x="2326" y="12114"/>
                  </a:cubicBezTo>
                  <a:lnTo>
                    <a:pt x="2326" y="12315"/>
                  </a:lnTo>
                  <a:lnTo>
                    <a:pt x="2528" y="12315"/>
                  </a:lnTo>
                  <a:cubicBezTo>
                    <a:pt x="2528" y="11815"/>
                    <a:pt x="2326" y="11411"/>
                    <a:pt x="2019" y="11007"/>
                  </a:cubicBezTo>
                  <a:cubicBezTo>
                    <a:pt x="2730" y="7373"/>
                    <a:pt x="2528" y="3538"/>
                    <a:pt x="1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2"/>
            <p:cNvSpPr/>
            <p:nvPr/>
          </p:nvSpPr>
          <p:spPr>
            <a:xfrm>
              <a:off x="7595963" y="3361042"/>
              <a:ext cx="178728" cy="255844"/>
            </a:xfrm>
            <a:custGeom>
              <a:avLst/>
              <a:gdLst/>
              <a:ahLst/>
              <a:cxnLst/>
              <a:rect l="l" t="t" r="r" b="b"/>
              <a:pathLst>
                <a:path w="2116" h="3029" extrusionOk="0">
                  <a:moveTo>
                    <a:pt x="404" y="0"/>
                  </a:moveTo>
                  <a:cubicBezTo>
                    <a:pt x="404" y="404"/>
                    <a:pt x="299" y="808"/>
                    <a:pt x="299" y="1212"/>
                  </a:cubicBezTo>
                  <a:lnTo>
                    <a:pt x="202" y="1413"/>
                  </a:lnTo>
                  <a:cubicBezTo>
                    <a:pt x="97" y="1615"/>
                    <a:pt x="0" y="1712"/>
                    <a:pt x="0" y="2019"/>
                  </a:cubicBezTo>
                  <a:lnTo>
                    <a:pt x="97" y="2019"/>
                  </a:lnTo>
                  <a:cubicBezTo>
                    <a:pt x="97" y="2051"/>
                    <a:pt x="109" y="2062"/>
                    <a:pt x="128" y="2062"/>
                  </a:cubicBezTo>
                  <a:cubicBezTo>
                    <a:pt x="166" y="2062"/>
                    <a:pt x="234" y="2019"/>
                    <a:pt x="299" y="2019"/>
                  </a:cubicBezTo>
                  <a:cubicBezTo>
                    <a:pt x="299" y="1914"/>
                    <a:pt x="299" y="1914"/>
                    <a:pt x="404" y="1914"/>
                  </a:cubicBezTo>
                  <a:cubicBezTo>
                    <a:pt x="430" y="1888"/>
                    <a:pt x="456" y="1876"/>
                    <a:pt x="481" y="1876"/>
                  </a:cubicBezTo>
                  <a:cubicBezTo>
                    <a:pt x="549" y="1876"/>
                    <a:pt x="606" y="1968"/>
                    <a:pt x="606" y="2116"/>
                  </a:cubicBezTo>
                  <a:cubicBezTo>
                    <a:pt x="703" y="2221"/>
                    <a:pt x="703" y="2318"/>
                    <a:pt x="703" y="2423"/>
                  </a:cubicBezTo>
                  <a:cubicBezTo>
                    <a:pt x="703" y="2520"/>
                    <a:pt x="703" y="2520"/>
                    <a:pt x="808" y="2625"/>
                  </a:cubicBezTo>
                  <a:cubicBezTo>
                    <a:pt x="808" y="2722"/>
                    <a:pt x="905" y="2827"/>
                    <a:pt x="1010" y="2827"/>
                  </a:cubicBezTo>
                  <a:lnTo>
                    <a:pt x="1010" y="2722"/>
                  </a:lnTo>
                  <a:cubicBezTo>
                    <a:pt x="1107" y="2722"/>
                    <a:pt x="1107" y="2722"/>
                    <a:pt x="1010" y="2625"/>
                  </a:cubicBezTo>
                  <a:cubicBezTo>
                    <a:pt x="1010" y="2520"/>
                    <a:pt x="1010" y="2423"/>
                    <a:pt x="905" y="2221"/>
                  </a:cubicBezTo>
                  <a:lnTo>
                    <a:pt x="905" y="2221"/>
                  </a:lnTo>
                  <a:cubicBezTo>
                    <a:pt x="1010" y="2423"/>
                    <a:pt x="1107" y="2625"/>
                    <a:pt x="1107" y="2827"/>
                  </a:cubicBezTo>
                  <a:cubicBezTo>
                    <a:pt x="1212" y="2923"/>
                    <a:pt x="1308" y="3028"/>
                    <a:pt x="1413" y="3028"/>
                  </a:cubicBezTo>
                  <a:lnTo>
                    <a:pt x="1413" y="2827"/>
                  </a:lnTo>
                  <a:cubicBezTo>
                    <a:pt x="1413" y="2788"/>
                    <a:pt x="1410" y="2749"/>
                    <a:pt x="1403" y="2711"/>
                  </a:cubicBezTo>
                  <a:lnTo>
                    <a:pt x="1403" y="2711"/>
                  </a:lnTo>
                  <a:cubicBezTo>
                    <a:pt x="1406" y="2715"/>
                    <a:pt x="1410" y="2718"/>
                    <a:pt x="1413" y="2722"/>
                  </a:cubicBezTo>
                  <a:cubicBezTo>
                    <a:pt x="1413" y="2722"/>
                    <a:pt x="1413" y="2827"/>
                    <a:pt x="1510" y="2827"/>
                  </a:cubicBezTo>
                  <a:cubicBezTo>
                    <a:pt x="1510" y="2923"/>
                    <a:pt x="1615" y="2923"/>
                    <a:pt x="1615" y="2923"/>
                  </a:cubicBezTo>
                  <a:cubicBezTo>
                    <a:pt x="1712" y="2827"/>
                    <a:pt x="1712" y="2722"/>
                    <a:pt x="1712" y="2625"/>
                  </a:cubicBezTo>
                  <a:cubicBezTo>
                    <a:pt x="1712" y="2609"/>
                    <a:pt x="1710" y="2593"/>
                    <a:pt x="1706" y="2577"/>
                  </a:cubicBezTo>
                  <a:lnTo>
                    <a:pt x="1706" y="2577"/>
                  </a:lnTo>
                  <a:cubicBezTo>
                    <a:pt x="1739" y="2633"/>
                    <a:pt x="1777" y="2685"/>
                    <a:pt x="1817" y="2722"/>
                  </a:cubicBezTo>
                  <a:lnTo>
                    <a:pt x="1817" y="2923"/>
                  </a:lnTo>
                  <a:lnTo>
                    <a:pt x="2019" y="2923"/>
                  </a:lnTo>
                  <a:cubicBezTo>
                    <a:pt x="2116" y="2722"/>
                    <a:pt x="1817" y="2019"/>
                    <a:pt x="1510" y="1615"/>
                  </a:cubicBezTo>
                  <a:lnTo>
                    <a:pt x="4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2"/>
            <p:cNvSpPr/>
            <p:nvPr/>
          </p:nvSpPr>
          <p:spPr>
            <a:xfrm>
              <a:off x="7595963" y="3361042"/>
              <a:ext cx="181093" cy="264038"/>
            </a:xfrm>
            <a:custGeom>
              <a:avLst/>
              <a:gdLst/>
              <a:ahLst/>
              <a:cxnLst/>
              <a:rect l="l" t="t" r="r" b="b"/>
              <a:pathLst>
                <a:path w="2144" h="3126" extrusionOk="0">
                  <a:moveTo>
                    <a:pt x="404" y="0"/>
                  </a:moveTo>
                  <a:lnTo>
                    <a:pt x="299" y="1212"/>
                  </a:lnTo>
                  <a:cubicBezTo>
                    <a:pt x="299" y="1215"/>
                    <a:pt x="299" y="1217"/>
                    <a:pt x="299" y="1217"/>
                  </a:cubicBezTo>
                  <a:cubicBezTo>
                    <a:pt x="306" y="1217"/>
                    <a:pt x="404" y="3"/>
                    <a:pt x="404" y="0"/>
                  </a:cubicBezTo>
                  <a:close/>
                  <a:moveTo>
                    <a:pt x="1510" y="1615"/>
                  </a:moveTo>
                  <a:lnTo>
                    <a:pt x="1510" y="1615"/>
                  </a:lnTo>
                  <a:cubicBezTo>
                    <a:pt x="1532" y="1647"/>
                    <a:pt x="1553" y="1679"/>
                    <a:pt x="1575" y="1711"/>
                  </a:cubicBezTo>
                  <a:lnTo>
                    <a:pt x="1575" y="1711"/>
                  </a:lnTo>
                  <a:cubicBezTo>
                    <a:pt x="1547" y="1662"/>
                    <a:pt x="1524" y="1628"/>
                    <a:pt x="1510" y="1615"/>
                  </a:cubicBezTo>
                  <a:close/>
                  <a:moveTo>
                    <a:pt x="297" y="1215"/>
                  </a:moveTo>
                  <a:lnTo>
                    <a:pt x="297" y="1215"/>
                  </a:lnTo>
                  <a:cubicBezTo>
                    <a:pt x="199" y="1417"/>
                    <a:pt x="0" y="1713"/>
                    <a:pt x="0" y="1914"/>
                  </a:cubicBezTo>
                  <a:cubicBezTo>
                    <a:pt x="0" y="2067"/>
                    <a:pt x="51" y="2118"/>
                    <a:pt x="113" y="2118"/>
                  </a:cubicBezTo>
                  <a:cubicBezTo>
                    <a:pt x="176" y="2118"/>
                    <a:pt x="251" y="2067"/>
                    <a:pt x="299" y="2019"/>
                  </a:cubicBezTo>
                  <a:cubicBezTo>
                    <a:pt x="340" y="1941"/>
                    <a:pt x="379" y="1908"/>
                    <a:pt x="418" y="1908"/>
                  </a:cubicBezTo>
                  <a:cubicBezTo>
                    <a:pt x="480" y="1908"/>
                    <a:pt x="541" y="1992"/>
                    <a:pt x="606" y="2116"/>
                  </a:cubicBezTo>
                  <a:cubicBezTo>
                    <a:pt x="703" y="2318"/>
                    <a:pt x="606" y="2625"/>
                    <a:pt x="808" y="2827"/>
                  </a:cubicBezTo>
                  <a:lnTo>
                    <a:pt x="1094" y="2827"/>
                  </a:lnTo>
                  <a:cubicBezTo>
                    <a:pt x="1102" y="2861"/>
                    <a:pt x="1107" y="2893"/>
                    <a:pt x="1107" y="2923"/>
                  </a:cubicBezTo>
                  <a:lnTo>
                    <a:pt x="1308" y="3125"/>
                  </a:lnTo>
                  <a:cubicBezTo>
                    <a:pt x="1406" y="3125"/>
                    <a:pt x="1497" y="3041"/>
                    <a:pt x="1509" y="2945"/>
                  </a:cubicBezTo>
                  <a:lnTo>
                    <a:pt x="1509" y="2945"/>
                  </a:lnTo>
                  <a:cubicBezTo>
                    <a:pt x="1541" y="2967"/>
                    <a:pt x="1577" y="2978"/>
                    <a:pt x="1612" y="2978"/>
                  </a:cubicBezTo>
                  <a:cubicBezTo>
                    <a:pt x="1671" y="2978"/>
                    <a:pt x="1730" y="2948"/>
                    <a:pt x="1778" y="2887"/>
                  </a:cubicBezTo>
                  <a:lnTo>
                    <a:pt x="1778" y="2887"/>
                  </a:lnTo>
                  <a:cubicBezTo>
                    <a:pt x="1828" y="2932"/>
                    <a:pt x="1878" y="2967"/>
                    <a:pt x="1928" y="2967"/>
                  </a:cubicBezTo>
                  <a:cubicBezTo>
                    <a:pt x="1958" y="2967"/>
                    <a:pt x="1988" y="2954"/>
                    <a:pt x="2019" y="2923"/>
                  </a:cubicBezTo>
                  <a:cubicBezTo>
                    <a:pt x="2116" y="2827"/>
                    <a:pt x="2019" y="2722"/>
                    <a:pt x="2019" y="2625"/>
                  </a:cubicBezTo>
                  <a:cubicBezTo>
                    <a:pt x="1925" y="2264"/>
                    <a:pt x="1754" y="1980"/>
                    <a:pt x="1575" y="1711"/>
                  </a:cubicBezTo>
                  <a:lnTo>
                    <a:pt x="1575" y="1711"/>
                  </a:lnTo>
                  <a:cubicBezTo>
                    <a:pt x="1751" y="2020"/>
                    <a:pt x="2144" y="2929"/>
                    <a:pt x="1945" y="2929"/>
                  </a:cubicBezTo>
                  <a:cubicBezTo>
                    <a:pt x="1936" y="2929"/>
                    <a:pt x="1926" y="2927"/>
                    <a:pt x="1914" y="2923"/>
                  </a:cubicBezTo>
                  <a:lnTo>
                    <a:pt x="1817" y="2827"/>
                  </a:lnTo>
                  <a:cubicBezTo>
                    <a:pt x="1817" y="2625"/>
                    <a:pt x="1712" y="2423"/>
                    <a:pt x="1615" y="2221"/>
                  </a:cubicBezTo>
                  <a:cubicBezTo>
                    <a:pt x="1510" y="2221"/>
                    <a:pt x="1510" y="2318"/>
                    <a:pt x="1510" y="2318"/>
                  </a:cubicBezTo>
                  <a:cubicBezTo>
                    <a:pt x="1594" y="2478"/>
                    <a:pt x="1672" y="2578"/>
                    <a:pt x="1701" y="2713"/>
                  </a:cubicBezTo>
                  <a:lnTo>
                    <a:pt x="1701" y="2713"/>
                  </a:lnTo>
                  <a:cubicBezTo>
                    <a:pt x="1706" y="2779"/>
                    <a:pt x="1684" y="2827"/>
                    <a:pt x="1615" y="2827"/>
                  </a:cubicBezTo>
                  <a:cubicBezTo>
                    <a:pt x="1541" y="2827"/>
                    <a:pt x="1519" y="2774"/>
                    <a:pt x="1479" y="2710"/>
                  </a:cubicBezTo>
                  <a:lnTo>
                    <a:pt x="1479" y="2710"/>
                  </a:lnTo>
                  <a:cubicBezTo>
                    <a:pt x="1442" y="2570"/>
                    <a:pt x="1377" y="2416"/>
                    <a:pt x="1308" y="2221"/>
                  </a:cubicBezTo>
                  <a:lnTo>
                    <a:pt x="1212" y="2221"/>
                  </a:lnTo>
                  <a:lnTo>
                    <a:pt x="1212" y="2318"/>
                  </a:lnTo>
                  <a:cubicBezTo>
                    <a:pt x="1212" y="2318"/>
                    <a:pt x="1212" y="2318"/>
                    <a:pt x="1212" y="2318"/>
                  </a:cubicBezTo>
                  <a:lnTo>
                    <a:pt x="1212" y="2318"/>
                  </a:lnTo>
                  <a:cubicBezTo>
                    <a:pt x="1212" y="2400"/>
                    <a:pt x="1271" y="2600"/>
                    <a:pt x="1347" y="2734"/>
                  </a:cubicBezTo>
                  <a:lnTo>
                    <a:pt x="1347" y="2734"/>
                  </a:lnTo>
                  <a:cubicBezTo>
                    <a:pt x="1381" y="2846"/>
                    <a:pt x="1396" y="2936"/>
                    <a:pt x="1347" y="2936"/>
                  </a:cubicBezTo>
                  <a:cubicBezTo>
                    <a:pt x="1337" y="2936"/>
                    <a:pt x="1324" y="2932"/>
                    <a:pt x="1308" y="2923"/>
                  </a:cubicBezTo>
                  <a:cubicBezTo>
                    <a:pt x="1212" y="2923"/>
                    <a:pt x="1212" y="2722"/>
                    <a:pt x="1107" y="2625"/>
                  </a:cubicBezTo>
                  <a:cubicBezTo>
                    <a:pt x="1107" y="2589"/>
                    <a:pt x="1095" y="2554"/>
                    <a:pt x="1080" y="2515"/>
                  </a:cubicBezTo>
                  <a:lnTo>
                    <a:pt x="1080" y="2515"/>
                  </a:lnTo>
                  <a:lnTo>
                    <a:pt x="1010" y="2221"/>
                  </a:lnTo>
                  <a:lnTo>
                    <a:pt x="1010" y="2221"/>
                  </a:lnTo>
                  <a:cubicBezTo>
                    <a:pt x="1010" y="2221"/>
                    <a:pt x="1010" y="2221"/>
                    <a:pt x="1010" y="2221"/>
                  </a:cubicBezTo>
                  <a:cubicBezTo>
                    <a:pt x="1010" y="2186"/>
                    <a:pt x="998" y="2174"/>
                    <a:pt x="982" y="2174"/>
                  </a:cubicBezTo>
                  <a:cubicBezTo>
                    <a:pt x="951" y="2174"/>
                    <a:pt x="905" y="2221"/>
                    <a:pt x="905" y="2221"/>
                  </a:cubicBezTo>
                  <a:cubicBezTo>
                    <a:pt x="905" y="2221"/>
                    <a:pt x="905" y="2221"/>
                    <a:pt x="905" y="2221"/>
                  </a:cubicBezTo>
                  <a:lnTo>
                    <a:pt x="905" y="2221"/>
                  </a:lnTo>
                  <a:cubicBezTo>
                    <a:pt x="905" y="2423"/>
                    <a:pt x="1010" y="2625"/>
                    <a:pt x="1010" y="2722"/>
                  </a:cubicBezTo>
                  <a:cubicBezTo>
                    <a:pt x="905" y="2722"/>
                    <a:pt x="808" y="2520"/>
                    <a:pt x="808" y="2423"/>
                  </a:cubicBezTo>
                  <a:cubicBezTo>
                    <a:pt x="703" y="2221"/>
                    <a:pt x="703" y="2019"/>
                    <a:pt x="606" y="1914"/>
                  </a:cubicBezTo>
                  <a:cubicBezTo>
                    <a:pt x="562" y="1829"/>
                    <a:pt x="501" y="1799"/>
                    <a:pt x="438" y="1799"/>
                  </a:cubicBezTo>
                  <a:cubicBezTo>
                    <a:pt x="350" y="1799"/>
                    <a:pt x="258" y="1858"/>
                    <a:pt x="202" y="1914"/>
                  </a:cubicBezTo>
                  <a:cubicBezTo>
                    <a:pt x="202" y="1974"/>
                    <a:pt x="168" y="2032"/>
                    <a:pt x="138" y="2032"/>
                  </a:cubicBezTo>
                  <a:cubicBezTo>
                    <a:pt x="116" y="2032"/>
                    <a:pt x="97" y="2000"/>
                    <a:pt x="97" y="1914"/>
                  </a:cubicBezTo>
                  <a:cubicBezTo>
                    <a:pt x="1" y="1713"/>
                    <a:pt x="199" y="1417"/>
                    <a:pt x="297" y="12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2"/>
            <p:cNvSpPr/>
            <p:nvPr/>
          </p:nvSpPr>
          <p:spPr>
            <a:xfrm>
              <a:off x="6675121" y="2576609"/>
              <a:ext cx="246976" cy="1042467"/>
            </a:xfrm>
            <a:custGeom>
              <a:avLst/>
              <a:gdLst/>
              <a:ahLst/>
              <a:cxnLst/>
              <a:rect l="l" t="t" r="r" b="b"/>
              <a:pathLst>
                <a:path w="2924" h="12342" extrusionOk="0">
                  <a:moveTo>
                    <a:pt x="1212" y="1"/>
                  </a:moveTo>
                  <a:cubicBezTo>
                    <a:pt x="98" y="3433"/>
                    <a:pt x="1" y="7268"/>
                    <a:pt x="501" y="10902"/>
                  </a:cubicBezTo>
                  <a:cubicBezTo>
                    <a:pt x="203" y="11306"/>
                    <a:pt x="1" y="11710"/>
                    <a:pt x="1" y="12210"/>
                  </a:cubicBezTo>
                  <a:lnTo>
                    <a:pt x="98" y="12210"/>
                  </a:lnTo>
                  <a:cubicBezTo>
                    <a:pt x="203" y="12114"/>
                    <a:pt x="203" y="12114"/>
                    <a:pt x="203" y="12009"/>
                  </a:cubicBezTo>
                  <a:cubicBezTo>
                    <a:pt x="204" y="12008"/>
                    <a:pt x="205" y="12006"/>
                    <a:pt x="206" y="12005"/>
                  </a:cubicBezTo>
                  <a:lnTo>
                    <a:pt x="206" y="12005"/>
                  </a:lnTo>
                  <a:cubicBezTo>
                    <a:pt x="212" y="12074"/>
                    <a:pt x="233" y="12144"/>
                    <a:pt x="299" y="12210"/>
                  </a:cubicBezTo>
                  <a:lnTo>
                    <a:pt x="501" y="12210"/>
                  </a:lnTo>
                  <a:cubicBezTo>
                    <a:pt x="501" y="12193"/>
                    <a:pt x="501" y="12179"/>
                    <a:pt x="502" y="12166"/>
                  </a:cubicBezTo>
                  <a:lnTo>
                    <a:pt x="502" y="12166"/>
                  </a:lnTo>
                  <a:cubicBezTo>
                    <a:pt x="505" y="12245"/>
                    <a:pt x="520" y="12315"/>
                    <a:pt x="606" y="12315"/>
                  </a:cubicBezTo>
                  <a:cubicBezTo>
                    <a:pt x="625" y="12334"/>
                    <a:pt x="644" y="12342"/>
                    <a:pt x="663" y="12342"/>
                  </a:cubicBezTo>
                  <a:cubicBezTo>
                    <a:pt x="740" y="12342"/>
                    <a:pt x="808" y="12210"/>
                    <a:pt x="808" y="12210"/>
                  </a:cubicBezTo>
                  <a:cubicBezTo>
                    <a:pt x="905" y="12009"/>
                    <a:pt x="1010" y="11807"/>
                    <a:pt x="1010" y="11605"/>
                  </a:cubicBezTo>
                  <a:lnTo>
                    <a:pt x="1010" y="11605"/>
                  </a:lnTo>
                  <a:cubicBezTo>
                    <a:pt x="1010" y="11710"/>
                    <a:pt x="1010" y="11807"/>
                    <a:pt x="905" y="12009"/>
                  </a:cubicBezTo>
                  <a:lnTo>
                    <a:pt x="905" y="12114"/>
                  </a:lnTo>
                  <a:lnTo>
                    <a:pt x="1010" y="12114"/>
                  </a:lnTo>
                  <a:cubicBezTo>
                    <a:pt x="1107" y="12114"/>
                    <a:pt x="1107" y="12009"/>
                    <a:pt x="1212" y="12009"/>
                  </a:cubicBezTo>
                  <a:cubicBezTo>
                    <a:pt x="1212" y="11912"/>
                    <a:pt x="1212" y="11807"/>
                    <a:pt x="1309" y="11710"/>
                  </a:cubicBezTo>
                  <a:cubicBezTo>
                    <a:pt x="1309" y="11605"/>
                    <a:pt x="1309" y="11508"/>
                    <a:pt x="1414" y="11403"/>
                  </a:cubicBezTo>
                  <a:cubicBezTo>
                    <a:pt x="1414" y="11306"/>
                    <a:pt x="1511" y="11201"/>
                    <a:pt x="1616" y="11201"/>
                  </a:cubicBezTo>
                  <a:cubicBezTo>
                    <a:pt x="1713" y="11201"/>
                    <a:pt x="1713" y="11306"/>
                    <a:pt x="1713" y="11403"/>
                  </a:cubicBezTo>
                  <a:cubicBezTo>
                    <a:pt x="1783" y="11403"/>
                    <a:pt x="1849" y="11450"/>
                    <a:pt x="1885" y="11450"/>
                  </a:cubicBezTo>
                  <a:cubicBezTo>
                    <a:pt x="1904" y="11450"/>
                    <a:pt x="1914" y="11438"/>
                    <a:pt x="1914" y="11403"/>
                  </a:cubicBezTo>
                  <a:cubicBezTo>
                    <a:pt x="2019" y="11104"/>
                    <a:pt x="1914" y="10999"/>
                    <a:pt x="1818" y="10797"/>
                  </a:cubicBezTo>
                  <a:lnTo>
                    <a:pt x="1713" y="10595"/>
                  </a:lnTo>
                  <a:cubicBezTo>
                    <a:pt x="1713" y="7164"/>
                    <a:pt x="1914" y="4741"/>
                    <a:pt x="2924" y="1511"/>
                  </a:cubicBezTo>
                  <a:cubicBezTo>
                    <a:pt x="2924" y="1511"/>
                    <a:pt x="2625" y="703"/>
                    <a:pt x="2625" y="405"/>
                  </a:cubicBezTo>
                  <a:lnTo>
                    <a:pt x="121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2"/>
            <p:cNvSpPr/>
            <p:nvPr/>
          </p:nvSpPr>
          <p:spPr>
            <a:xfrm>
              <a:off x="6658059" y="3369235"/>
              <a:ext cx="187681" cy="249847"/>
            </a:xfrm>
            <a:custGeom>
              <a:avLst/>
              <a:gdLst/>
              <a:ahLst/>
              <a:cxnLst/>
              <a:rect l="l" t="t" r="r" b="b"/>
              <a:pathLst>
                <a:path w="2222" h="2958" extrusionOk="0">
                  <a:moveTo>
                    <a:pt x="1915" y="0"/>
                  </a:moveTo>
                  <a:lnTo>
                    <a:pt x="703" y="1518"/>
                  </a:lnTo>
                  <a:cubicBezTo>
                    <a:pt x="405" y="1922"/>
                    <a:pt x="1" y="2625"/>
                    <a:pt x="203" y="2826"/>
                  </a:cubicBezTo>
                  <a:lnTo>
                    <a:pt x="300" y="2826"/>
                  </a:lnTo>
                  <a:cubicBezTo>
                    <a:pt x="405" y="2730"/>
                    <a:pt x="405" y="2730"/>
                    <a:pt x="405" y="2625"/>
                  </a:cubicBezTo>
                  <a:cubicBezTo>
                    <a:pt x="406" y="2624"/>
                    <a:pt x="407" y="2622"/>
                    <a:pt x="408" y="2621"/>
                  </a:cubicBezTo>
                  <a:lnTo>
                    <a:pt x="408" y="2621"/>
                  </a:lnTo>
                  <a:cubicBezTo>
                    <a:pt x="414" y="2690"/>
                    <a:pt x="435" y="2760"/>
                    <a:pt x="501" y="2826"/>
                  </a:cubicBezTo>
                  <a:lnTo>
                    <a:pt x="703" y="2826"/>
                  </a:lnTo>
                  <a:cubicBezTo>
                    <a:pt x="703" y="2809"/>
                    <a:pt x="703" y="2795"/>
                    <a:pt x="704" y="2782"/>
                  </a:cubicBezTo>
                  <a:lnTo>
                    <a:pt x="704" y="2782"/>
                  </a:lnTo>
                  <a:cubicBezTo>
                    <a:pt x="707" y="2861"/>
                    <a:pt x="722" y="2931"/>
                    <a:pt x="808" y="2931"/>
                  </a:cubicBezTo>
                  <a:cubicBezTo>
                    <a:pt x="827" y="2950"/>
                    <a:pt x="846" y="2958"/>
                    <a:pt x="865" y="2958"/>
                  </a:cubicBezTo>
                  <a:cubicBezTo>
                    <a:pt x="942" y="2958"/>
                    <a:pt x="1010" y="2826"/>
                    <a:pt x="1010" y="2826"/>
                  </a:cubicBezTo>
                  <a:cubicBezTo>
                    <a:pt x="1107" y="2625"/>
                    <a:pt x="1212" y="2423"/>
                    <a:pt x="1212" y="2221"/>
                  </a:cubicBezTo>
                  <a:lnTo>
                    <a:pt x="1212" y="2221"/>
                  </a:lnTo>
                  <a:cubicBezTo>
                    <a:pt x="1212" y="2326"/>
                    <a:pt x="1212" y="2423"/>
                    <a:pt x="1107" y="2625"/>
                  </a:cubicBezTo>
                  <a:lnTo>
                    <a:pt x="1107" y="2730"/>
                  </a:lnTo>
                  <a:lnTo>
                    <a:pt x="1212" y="2730"/>
                  </a:lnTo>
                  <a:cubicBezTo>
                    <a:pt x="1309" y="2730"/>
                    <a:pt x="1309" y="2625"/>
                    <a:pt x="1414" y="2625"/>
                  </a:cubicBezTo>
                  <a:cubicBezTo>
                    <a:pt x="1414" y="2528"/>
                    <a:pt x="1414" y="2423"/>
                    <a:pt x="1511" y="2326"/>
                  </a:cubicBezTo>
                  <a:cubicBezTo>
                    <a:pt x="1511" y="2221"/>
                    <a:pt x="1511" y="2124"/>
                    <a:pt x="1616" y="2019"/>
                  </a:cubicBezTo>
                  <a:cubicBezTo>
                    <a:pt x="1616" y="1922"/>
                    <a:pt x="1713" y="1817"/>
                    <a:pt x="1818" y="1817"/>
                  </a:cubicBezTo>
                  <a:cubicBezTo>
                    <a:pt x="1915" y="1817"/>
                    <a:pt x="1915" y="1922"/>
                    <a:pt x="1915" y="2019"/>
                  </a:cubicBezTo>
                  <a:cubicBezTo>
                    <a:pt x="1985" y="2019"/>
                    <a:pt x="2051" y="2066"/>
                    <a:pt x="2087" y="2066"/>
                  </a:cubicBezTo>
                  <a:cubicBezTo>
                    <a:pt x="2106" y="2066"/>
                    <a:pt x="2116" y="2054"/>
                    <a:pt x="2116" y="2019"/>
                  </a:cubicBezTo>
                  <a:cubicBezTo>
                    <a:pt x="2221" y="1720"/>
                    <a:pt x="2116" y="1615"/>
                    <a:pt x="2020" y="1413"/>
                  </a:cubicBezTo>
                  <a:lnTo>
                    <a:pt x="1915" y="1211"/>
                  </a:lnTo>
                  <a:lnTo>
                    <a:pt x="19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2"/>
            <p:cNvSpPr/>
            <p:nvPr/>
          </p:nvSpPr>
          <p:spPr>
            <a:xfrm>
              <a:off x="6666252" y="3471523"/>
              <a:ext cx="187681" cy="153557"/>
            </a:xfrm>
            <a:custGeom>
              <a:avLst/>
              <a:gdLst/>
              <a:ahLst/>
              <a:cxnLst/>
              <a:rect l="l" t="t" r="r" b="b"/>
              <a:pathLst>
                <a:path w="2222" h="1818" extrusionOk="0">
                  <a:moveTo>
                    <a:pt x="1818" y="0"/>
                  </a:moveTo>
                  <a:lnTo>
                    <a:pt x="1818" y="0"/>
                  </a:lnTo>
                  <a:cubicBezTo>
                    <a:pt x="1923" y="202"/>
                    <a:pt x="2124" y="509"/>
                    <a:pt x="2019" y="711"/>
                  </a:cubicBezTo>
                  <a:cubicBezTo>
                    <a:pt x="2019" y="759"/>
                    <a:pt x="1995" y="784"/>
                    <a:pt x="1971" y="784"/>
                  </a:cubicBezTo>
                  <a:cubicBezTo>
                    <a:pt x="1947" y="784"/>
                    <a:pt x="1923" y="759"/>
                    <a:pt x="1923" y="711"/>
                  </a:cubicBezTo>
                  <a:cubicBezTo>
                    <a:pt x="1862" y="651"/>
                    <a:pt x="1770" y="593"/>
                    <a:pt x="1684" y="593"/>
                  </a:cubicBezTo>
                  <a:cubicBezTo>
                    <a:pt x="1620" y="593"/>
                    <a:pt x="1560" y="625"/>
                    <a:pt x="1519" y="711"/>
                  </a:cubicBezTo>
                  <a:cubicBezTo>
                    <a:pt x="1414" y="808"/>
                    <a:pt x="1317" y="1010"/>
                    <a:pt x="1317" y="1212"/>
                  </a:cubicBezTo>
                  <a:cubicBezTo>
                    <a:pt x="1317" y="1317"/>
                    <a:pt x="1212" y="1414"/>
                    <a:pt x="1115" y="1414"/>
                  </a:cubicBezTo>
                  <a:cubicBezTo>
                    <a:pt x="1115" y="1317"/>
                    <a:pt x="1212" y="1115"/>
                    <a:pt x="1212" y="1010"/>
                  </a:cubicBezTo>
                  <a:cubicBezTo>
                    <a:pt x="1212" y="913"/>
                    <a:pt x="1115" y="913"/>
                    <a:pt x="1115" y="913"/>
                  </a:cubicBezTo>
                  <a:cubicBezTo>
                    <a:pt x="1107" y="928"/>
                    <a:pt x="1100" y="943"/>
                    <a:pt x="1093" y="958"/>
                  </a:cubicBezTo>
                  <a:lnTo>
                    <a:pt x="1093" y="958"/>
                  </a:lnTo>
                  <a:lnTo>
                    <a:pt x="913" y="1317"/>
                  </a:lnTo>
                  <a:cubicBezTo>
                    <a:pt x="913" y="1519"/>
                    <a:pt x="808" y="1615"/>
                    <a:pt x="711" y="1720"/>
                  </a:cubicBezTo>
                  <a:lnTo>
                    <a:pt x="711" y="1615"/>
                  </a:lnTo>
                  <a:cubicBezTo>
                    <a:pt x="711" y="1466"/>
                    <a:pt x="765" y="1316"/>
                    <a:pt x="835" y="1166"/>
                  </a:cubicBezTo>
                  <a:lnTo>
                    <a:pt x="835" y="1166"/>
                  </a:lnTo>
                  <a:lnTo>
                    <a:pt x="913" y="1010"/>
                  </a:lnTo>
                  <a:lnTo>
                    <a:pt x="913" y="1010"/>
                  </a:lnTo>
                  <a:cubicBezTo>
                    <a:pt x="913" y="1010"/>
                    <a:pt x="913" y="1010"/>
                    <a:pt x="913" y="1010"/>
                  </a:cubicBezTo>
                  <a:cubicBezTo>
                    <a:pt x="861" y="961"/>
                    <a:pt x="834" y="937"/>
                    <a:pt x="821" y="937"/>
                  </a:cubicBezTo>
                  <a:cubicBezTo>
                    <a:pt x="808" y="937"/>
                    <a:pt x="808" y="961"/>
                    <a:pt x="808" y="1010"/>
                  </a:cubicBezTo>
                  <a:cubicBezTo>
                    <a:pt x="808" y="1010"/>
                    <a:pt x="808" y="1010"/>
                    <a:pt x="808" y="1010"/>
                  </a:cubicBezTo>
                  <a:lnTo>
                    <a:pt x="808" y="1010"/>
                  </a:lnTo>
                  <a:lnTo>
                    <a:pt x="606" y="1317"/>
                  </a:lnTo>
                  <a:cubicBezTo>
                    <a:pt x="606" y="1414"/>
                    <a:pt x="606" y="1519"/>
                    <a:pt x="509" y="1519"/>
                  </a:cubicBezTo>
                  <a:cubicBezTo>
                    <a:pt x="399" y="1519"/>
                    <a:pt x="409" y="1397"/>
                    <a:pt x="442" y="1271"/>
                  </a:cubicBezTo>
                  <a:lnTo>
                    <a:pt x="442" y="1271"/>
                  </a:lnTo>
                  <a:cubicBezTo>
                    <a:pt x="482" y="1192"/>
                    <a:pt x="509" y="1114"/>
                    <a:pt x="509" y="1010"/>
                  </a:cubicBezTo>
                  <a:lnTo>
                    <a:pt x="509" y="1010"/>
                  </a:lnTo>
                  <a:cubicBezTo>
                    <a:pt x="509" y="1010"/>
                    <a:pt x="509" y="1010"/>
                    <a:pt x="509" y="1010"/>
                  </a:cubicBezTo>
                  <a:lnTo>
                    <a:pt x="509" y="1010"/>
                  </a:lnTo>
                  <a:cubicBezTo>
                    <a:pt x="509" y="1010"/>
                    <a:pt x="509" y="1010"/>
                    <a:pt x="509" y="1010"/>
                  </a:cubicBezTo>
                  <a:lnTo>
                    <a:pt x="509" y="913"/>
                  </a:lnTo>
                  <a:cubicBezTo>
                    <a:pt x="469" y="990"/>
                    <a:pt x="400" y="1112"/>
                    <a:pt x="354" y="1232"/>
                  </a:cubicBezTo>
                  <a:lnTo>
                    <a:pt x="354" y="1232"/>
                  </a:lnTo>
                  <a:cubicBezTo>
                    <a:pt x="304" y="1320"/>
                    <a:pt x="254" y="1419"/>
                    <a:pt x="203" y="1519"/>
                  </a:cubicBezTo>
                  <a:cubicBezTo>
                    <a:pt x="203" y="1519"/>
                    <a:pt x="159" y="1562"/>
                    <a:pt x="131" y="1562"/>
                  </a:cubicBezTo>
                  <a:cubicBezTo>
                    <a:pt x="116" y="1562"/>
                    <a:pt x="106" y="1551"/>
                    <a:pt x="106" y="1519"/>
                  </a:cubicBezTo>
                  <a:cubicBezTo>
                    <a:pt x="1" y="1519"/>
                    <a:pt x="106" y="1414"/>
                    <a:pt x="106" y="1317"/>
                  </a:cubicBezTo>
                  <a:cubicBezTo>
                    <a:pt x="202" y="915"/>
                    <a:pt x="402" y="610"/>
                    <a:pt x="603" y="313"/>
                  </a:cubicBezTo>
                  <a:lnTo>
                    <a:pt x="603" y="313"/>
                  </a:lnTo>
                  <a:cubicBezTo>
                    <a:pt x="402" y="610"/>
                    <a:pt x="201" y="915"/>
                    <a:pt x="1" y="1317"/>
                  </a:cubicBezTo>
                  <a:lnTo>
                    <a:pt x="1" y="1615"/>
                  </a:lnTo>
                  <a:cubicBezTo>
                    <a:pt x="32" y="1646"/>
                    <a:pt x="71" y="1659"/>
                    <a:pt x="111" y="1659"/>
                  </a:cubicBezTo>
                  <a:cubicBezTo>
                    <a:pt x="207" y="1659"/>
                    <a:pt x="308" y="1587"/>
                    <a:pt x="308" y="1519"/>
                  </a:cubicBezTo>
                  <a:cubicBezTo>
                    <a:pt x="309" y="1515"/>
                    <a:pt x="311" y="1511"/>
                    <a:pt x="313" y="1507"/>
                  </a:cubicBezTo>
                  <a:lnTo>
                    <a:pt x="313" y="1507"/>
                  </a:lnTo>
                  <a:cubicBezTo>
                    <a:pt x="333" y="1573"/>
                    <a:pt x="391" y="1615"/>
                    <a:pt x="509" y="1615"/>
                  </a:cubicBezTo>
                  <a:cubicBezTo>
                    <a:pt x="543" y="1615"/>
                    <a:pt x="577" y="1604"/>
                    <a:pt x="607" y="1585"/>
                  </a:cubicBezTo>
                  <a:lnTo>
                    <a:pt x="607" y="1585"/>
                  </a:lnTo>
                  <a:cubicBezTo>
                    <a:pt x="607" y="1595"/>
                    <a:pt x="606" y="1605"/>
                    <a:pt x="606" y="1615"/>
                  </a:cubicBezTo>
                  <a:cubicBezTo>
                    <a:pt x="606" y="1720"/>
                    <a:pt x="711" y="1817"/>
                    <a:pt x="808" y="1817"/>
                  </a:cubicBezTo>
                  <a:cubicBezTo>
                    <a:pt x="880" y="1751"/>
                    <a:pt x="947" y="1637"/>
                    <a:pt x="983" y="1538"/>
                  </a:cubicBezTo>
                  <a:lnTo>
                    <a:pt x="983" y="1538"/>
                  </a:lnTo>
                  <a:cubicBezTo>
                    <a:pt x="994" y="1551"/>
                    <a:pt x="1010" y="1558"/>
                    <a:pt x="1030" y="1558"/>
                  </a:cubicBezTo>
                  <a:cubicBezTo>
                    <a:pt x="1055" y="1558"/>
                    <a:pt x="1085" y="1547"/>
                    <a:pt x="1115" y="1519"/>
                  </a:cubicBezTo>
                  <a:cubicBezTo>
                    <a:pt x="1317" y="1519"/>
                    <a:pt x="1414" y="1317"/>
                    <a:pt x="1414" y="1212"/>
                  </a:cubicBezTo>
                  <a:cubicBezTo>
                    <a:pt x="1414" y="1010"/>
                    <a:pt x="1519" y="808"/>
                    <a:pt x="1616" y="711"/>
                  </a:cubicBezTo>
                  <a:lnTo>
                    <a:pt x="1721" y="711"/>
                  </a:lnTo>
                  <a:lnTo>
                    <a:pt x="1818" y="808"/>
                  </a:lnTo>
                  <a:cubicBezTo>
                    <a:pt x="1818" y="868"/>
                    <a:pt x="1884" y="926"/>
                    <a:pt x="1961" y="926"/>
                  </a:cubicBezTo>
                  <a:cubicBezTo>
                    <a:pt x="2017" y="926"/>
                    <a:pt x="2080" y="894"/>
                    <a:pt x="2124" y="808"/>
                  </a:cubicBezTo>
                  <a:cubicBezTo>
                    <a:pt x="2221" y="509"/>
                    <a:pt x="2019" y="202"/>
                    <a:pt x="1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2"/>
            <p:cNvSpPr/>
            <p:nvPr/>
          </p:nvSpPr>
          <p:spPr>
            <a:xfrm rot="-132109">
              <a:off x="8244027" y="2469508"/>
              <a:ext cx="1270736" cy="858475"/>
            </a:xfrm>
            <a:custGeom>
              <a:avLst/>
              <a:gdLst/>
              <a:ahLst/>
              <a:cxnLst/>
              <a:rect l="l" t="t" r="r" b="b"/>
              <a:pathLst>
                <a:path w="15045" h="10164" extrusionOk="0">
                  <a:moveTo>
                    <a:pt x="6144" y="0"/>
                  </a:moveTo>
                  <a:cubicBezTo>
                    <a:pt x="5844" y="0"/>
                    <a:pt x="5545" y="8"/>
                    <a:pt x="5249" y="23"/>
                  </a:cubicBezTo>
                  <a:cubicBezTo>
                    <a:pt x="4344" y="128"/>
                    <a:pt x="3028" y="629"/>
                    <a:pt x="2221" y="629"/>
                  </a:cubicBezTo>
                  <a:cubicBezTo>
                    <a:pt x="1939" y="561"/>
                    <a:pt x="1362" y="96"/>
                    <a:pt x="970" y="96"/>
                  </a:cubicBezTo>
                  <a:cubicBezTo>
                    <a:pt x="801" y="96"/>
                    <a:pt x="667" y="183"/>
                    <a:pt x="606" y="427"/>
                  </a:cubicBezTo>
                  <a:cubicBezTo>
                    <a:pt x="509" y="734"/>
                    <a:pt x="711" y="936"/>
                    <a:pt x="808" y="1234"/>
                  </a:cubicBezTo>
                  <a:cubicBezTo>
                    <a:pt x="1114" y="1945"/>
                    <a:pt x="509" y="2753"/>
                    <a:pt x="404" y="3964"/>
                  </a:cubicBezTo>
                  <a:cubicBezTo>
                    <a:pt x="202" y="6386"/>
                    <a:pt x="606" y="6483"/>
                    <a:pt x="307" y="7695"/>
                  </a:cubicBezTo>
                  <a:cubicBezTo>
                    <a:pt x="202" y="8203"/>
                    <a:pt x="0" y="8300"/>
                    <a:pt x="404" y="8502"/>
                  </a:cubicBezTo>
                  <a:cubicBezTo>
                    <a:pt x="481" y="8553"/>
                    <a:pt x="565" y="8572"/>
                    <a:pt x="652" y="8572"/>
                  </a:cubicBezTo>
                  <a:cubicBezTo>
                    <a:pt x="908" y="8572"/>
                    <a:pt x="1190" y="8405"/>
                    <a:pt x="1413" y="8405"/>
                  </a:cubicBezTo>
                  <a:cubicBezTo>
                    <a:pt x="1615" y="8405"/>
                    <a:pt x="1817" y="8502"/>
                    <a:pt x="2019" y="8607"/>
                  </a:cubicBezTo>
                  <a:cubicBezTo>
                    <a:pt x="3836" y="9713"/>
                    <a:pt x="5855" y="10020"/>
                    <a:pt x="7978" y="10117"/>
                  </a:cubicBezTo>
                  <a:cubicBezTo>
                    <a:pt x="9324" y="10117"/>
                    <a:pt x="10713" y="10074"/>
                    <a:pt x="12088" y="10074"/>
                  </a:cubicBezTo>
                  <a:cubicBezTo>
                    <a:pt x="12775" y="10074"/>
                    <a:pt x="13459" y="10085"/>
                    <a:pt x="14132" y="10117"/>
                  </a:cubicBezTo>
                  <a:cubicBezTo>
                    <a:pt x="14202" y="10117"/>
                    <a:pt x="14268" y="10164"/>
                    <a:pt x="14336" y="10164"/>
                  </a:cubicBezTo>
                  <a:cubicBezTo>
                    <a:pt x="14369" y="10164"/>
                    <a:pt x="14404" y="10152"/>
                    <a:pt x="14439" y="10117"/>
                  </a:cubicBezTo>
                  <a:cubicBezTo>
                    <a:pt x="14535" y="10020"/>
                    <a:pt x="14439" y="9713"/>
                    <a:pt x="14334" y="9616"/>
                  </a:cubicBezTo>
                  <a:cubicBezTo>
                    <a:pt x="13930" y="8906"/>
                    <a:pt x="14237" y="8098"/>
                    <a:pt x="14439" y="7291"/>
                  </a:cubicBezTo>
                  <a:cubicBezTo>
                    <a:pt x="14842" y="6184"/>
                    <a:pt x="14842" y="5070"/>
                    <a:pt x="14535" y="3964"/>
                  </a:cubicBezTo>
                  <a:cubicBezTo>
                    <a:pt x="14439" y="3455"/>
                    <a:pt x="14334" y="2954"/>
                    <a:pt x="14439" y="2551"/>
                  </a:cubicBezTo>
                  <a:cubicBezTo>
                    <a:pt x="14535" y="1945"/>
                    <a:pt x="15044" y="1339"/>
                    <a:pt x="14640" y="1033"/>
                  </a:cubicBezTo>
                  <a:cubicBezTo>
                    <a:pt x="14543" y="938"/>
                    <a:pt x="14427" y="903"/>
                    <a:pt x="14303" y="903"/>
                  </a:cubicBezTo>
                  <a:cubicBezTo>
                    <a:pt x="14036" y="903"/>
                    <a:pt x="13736" y="1066"/>
                    <a:pt x="13526" y="1138"/>
                  </a:cubicBezTo>
                  <a:cubicBezTo>
                    <a:pt x="13340" y="1184"/>
                    <a:pt x="13154" y="1204"/>
                    <a:pt x="12968" y="1204"/>
                  </a:cubicBezTo>
                  <a:cubicBezTo>
                    <a:pt x="12346" y="1204"/>
                    <a:pt x="11725" y="986"/>
                    <a:pt x="11103" y="831"/>
                  </a:cubicBezTo>
                  <a:cubicBezTo>
                    <a:pt x="9485" y="236"/>
                    <a:pt x="7791" y="0"/>
                    <a:pt x="6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8" name="Google Shape;2458;p61"/>
          <p:cNvGrpSpPr/>
          <p:nvPr/>
        </p:nvGrpSpPr>
        <p:grpSpPr>
          <a:xfrm>
            <a:off x="-175064" y="2328223"/>
            <a:ext cx="1466425" cy="2123425"/>
            <a:chOff x="888250" y="2051650"/>
            <a:chExt cx="1466425" cy="2123425"/>
          </a:xfrm>
        </p:grpSpPr>
        <p:sp>
          <p:nvSpPr>
            <p:cNvPr id="2459" name="Google Shape;2459;p61"/>
            <p:cNvSpPr/>
            <p:nvPr/>
          </p:nvSpPr>
          <p:spPr>
            <a:xfrm>
              <a:off x="1002800" y="2103375"/>
              <a:ext cx="1328950" cy="1404550"/>
            </a:xfrm>
            <a:custGeom>
              <a:avLst/>
              <a:gdLst/>
              <a:ahLst/>
              <a:cxnLst/>
              <a:rect l="l" t="t" r="r" b="b"/>
              <a:pathLst>
                <a:path w="53158" h="56182" extrusionOk="0">
                  <a:moveTo>
                    <a:pt x="20291" y="1"/>
                  </a:moveTo>
                  <a:cubicBezTo>
                    <a:pt x="14495" y="1"/>
                    <a:pt x="9410" y="1769"/>
                    <a:pt x="8249" y="3131"/>
                  </a:cubicBezTo>
                  <a:cubicBezTo>
                    <a:pt x="5500" y="6321"/>
                    <a:pt x="2274" y="16879"/>
                    <a:pt x="1357" y="20985"/>
                  </a:cubicBezTo>
                  <a:cubicBezTo>
                    <a:pt x="1" y="27877"/>
                    <a:pt x="917" y="35649"/>
                    <a:pt x="5500" y="41148"/>
                  </a:cubicBezTo>
                  <a:cubicBezTo>
                    <a:pt x="6856" y="42541"/>
                    <a:pt x="8249" y="43897"/>
                    <a:pt x="9606" y="44374"/>
                  </a:cubicBezTo>
                  <a:cubicBezTo>
                    <a:pt x="10522" y="44814"/>
                    <a:pt x="11439" y="44814"/>
                    <a:pt x="11915" y="45290"/>
                  </a:cubicBezTo>
                  <a:cubicBezTo>
                    <a:pt x="13748" y="46207"/>
                    <a:pt x="15105" y="47563"/>
                    <a:pt x="16498" y="49396"/>
                  </a:cubicBezTo>
                  <a:cubicBezTo>
                    <a:pt x="19247" y="52622"/>
                    <a:pt x="23830" y="54895"/>
                    <a:pt x="28412" y="55812"/>
                  </a:cubicBezTo>
                  <a:cubicBezTo>
                    <a:pt x="29694" y="56068"/>
                    <a:pt x="31011" y="56181"/>
                    <a:pt x="32332" y="56181"/>
                  </a:cubicBezTo>
                  <a:cubicBezTo>
                    <a:pt x="35736" y="56181"/>
                    <a:pt x="39176" y="55432"/>
                    <a:pt x="42160" y="54455"/>
                  </a:cubicBezTo>
                  <a:cubicBezTo>
                    <a:pt x="45349" y="53539"/>
                    <a:pt x="48575" y="52146"/>
                    <a:pt x="50408" y="49396"/>
                  </a:cubicBezTo>
                  <a:cubicBezTo>
                    <a:pt x="52241" y="46647"/>
                    <a:pt x="53158" y="42981"/>
                    <a:pt x="51325" y="40231"/>
                  </a:cubicBezTo>
                  <a:cubicBezTo>
                    <a:pt x="49932" y="37958"/>
                    <a:pt x="47182" y="36125"/>
                    <a:pt x="47182" y="33376"/>
                  </a:cubicBezTo>
                  <a:cubicBezTo>
                    <a:pt x="47182" y="31983"/>
                    <a:pt x="48099" y="31066"/>
                    <a:pt x="48575" y="29710"/>
                  </a:cubicBezTo>
                  <a:cubicBezTo>
                    <a:pt x="49932" y="23734"/>
                    <a:pt x="40767" y="20545"/>
                    <a:pt x="39850" y="15486"/>
                  </a:cubicBezTo>
                  <a:cubicBezTo>
                    <a:pt x="37478" y="3308"/>
                    <a:pt x="28219" y="1"/>
                    <a:pt x="20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1"/>
            <p:cNvSpPr/>
            <p:nvPr/>
          </p:nvSpPr>
          <p:spPr>
            <a:xfrm>
              <a:off x="1128375" y="2238475"/>
              <a:ext cx="1065900" cy="1134650"/>
            </a:xfrm>
            <a:custGeom>
              <a:avLst/>
              <a:gdLst/>
              <a:ahLst/>
              <a:cxnLst/>
              <a:rect l="l" t="t" r="r" b="b"/>
              <a:pathLst>
                <a:path w="42636" h="45386" extrusionOk="0">
                  <a:moveTo>
                    <a:pt x="16497" y="0"/>
                  </a:moveTo>
                  <a:cubicBezTo>
                    <a:pt x="11915" y="0"/>
                    <a:pt x="7332" y="1833"/>
                    <a:pt x="6416" y="2750"/>
                  </a:cubicBezTo>
                  <a:cubicBezTo>
                    <a:pt x="4143" y="5499"/>
                    <a:pt x="1833" y="13308"/>
                    <a:pt x="917" y="16974"/>
                  </a:cubicBezTo>
                  <a:cubicBezTo>
                    <a:pt x="0" y="22473"/>
                    <a:pt x="917" y="28888"/>
                    <a:pt x="4583" y="32994"/>
                  </a:cubicBezTo>
                  <a:cubicBezTo>
                    <a:pt x="5499" y="34387"/>
                    <a:pt x="6416" y="35304"/>
                    <a:pt x="7809" y="35744"/>
                  </a:cubicBezTo>
                  <a:cubicBezTo>
                    <a:pt x="8249" y="36220"/>
                    <a:pt x="9165" y="36220"/>
                    <a:pt x="9642" y="36660"/>
                  </a:cubicBezTo>
                  <a:cubicBezTo>
                    <a:pt x="10998" y="37137"/>
                    <a:pt x="11915" y="38493"/>
                    <a:pt x="13308" y="39886"/>
                  </a:cubicBezTo>
                  <a:cubicBezTo>
                    <a:pt x="15581" y="42636"/>
                    <a:pt x="19247" y="44469"/>
                    <a:pt x="22913" y="44909"/>
                  </a:cubicBezTo>
                  <a:cubicBezTo>
                    <a:pt x="24306" y="45385"/>
                    <a:pt x="25222" y="45385"/>
                    <a:pt x="26579" y="45385"/>
                  </a:cubicBezTo>
                  <a:cubicBezTo>
                    <a:pt x="28888" y="45385"/>
                    <a:pt x="31638" y="44909"/>
                    <a:pt x="33911" y="43992"/>
                  </a:cubicBezTo>
                  <a:cubicBezTo>
                    <a:pt x="36660" y="43076"/>
                    <a:pt x="38970" y="42159"/>
                    <a:pt x="40803" y="39886"/>
                  </a:cubicBezTo>
                  <a:cubicBezTo>
                    <a:pt x="42159" y="37577"/>
                    <a:pt x="42636" y="34827"/>
                    <a:pt x="41719" y="32554"/>
                  </a:cubicBezTo>
                  <a:cubicBezTo>
                    <a:pt x="40326" y="30721"/>
                    <a:pt x="38053" y="29328"/>
                    <a:pt x="38053" y="27055"/>
                  </a:cubicBezTo>
                  <a:cubicBezTo>
                    <a:pt x="38053" y="26139"/>
                    <a:pt x="38970" y="25222"/>
                    <a:pt x="38970" y="23829"/>
                  </a:cubicBezTo>
                  <a:cubicBezTo>
                    <a:pt x="39886" y="19247"/>
                    <a:pt x="32994" y="16974"/>
                    <a:pt x="32078" y="12391"/>
                  </a:cubicBezTo>
                  <a:cubicBezTo>
                    <a:pt x="30245" y="2750"/>
                    <a:pt x="22913" y="0"/>
                    <a:pt x="164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1"/>
            <p:cNvSpPr/>
            <p:nvPr/>
          </p:nvSpPr>
          <p:spPr>
            <a:xfrm>
              <a:off x="1174200" y="2110925"/>
              <a:ext cx="859700" cy="1078675"/>
            </a:xfrm>
            <a:custGeom>
              <a:avLst/>
              <a:gdLst/>
              <a:ahLst/>
              <a:cxnLst/>
              <a:rect l="l" t="t" r="r" b="b"/>
              <a:pathLst>
                <a:path w="34388" h="43147" extrusionOk="0">
                  <a:moveTo>
                    <a:pt x="16287" y="1"/>
                  </a:moveTo>
                  <a:cubicBezTo>
                    <a:pt x="14135" y="1"/>
                    <a:pt x="12040" y="457"/>
                    <a:pt x="10082" y="1436"/>
                  </a:cubicBezTo>
                  <a:cubicBezTo>
                    <a:pt x="5499" y="3269"/>
                    <a:pt x="0" y="6935"/>
                    <a:pt x="0" y="14267"/>
                  </a:cubicBezTo>
                  <a:cubicBezTo>
                    <a:pt x="0" y="21159"/>
                    <a:pt x="1393" y="28491"/>
                    <a:pt x="3666" y="33514"/>
                  </a:cubicBezTo>
                  <a:cubicBezTo>
                    <a:pt x="5059" y="35347"/>
                    <a:pt x="5976" y="37656"/>
                    <a:pt x="7809" y="39013"/>
                  </a:cubicBezTo>
                  <a:cubicBezTo>
                    <a:pt x="11260" y="42081"/>
                    <a:pt x="14789" y="43146"/>
                    <a:pt x="17927" y="43146"/>
                  </a:cubicBezTo>
                  <a:cubicBezTo>
                    <a:pt x="22289" y="43146"/>
                    <a:pt x="25896" y="41088"/>
                    <a:pt x="27495" y="39489"/>
                  </a:cubicBezTo>
                  <a:cubicBezTo>
                    <a:pt x="29328" y="37656"/>
                    <a:pt x="31161" y="35347"/>
                    <a:pt x="31638" y="32157"/>
                  </a:cubicBezTo>
                  <a:cubicBezTo>
                    <a:pt x="32994" y="26182"/>
                    <a:pt x="34387" y="6495"/>
                    <a:pt x="21996" y="996"/>
                  </a:cubicBezTo>
                  <a:cubicBezTo>
                    <a:pt x="20084" y="347"/>
                    <a:pt x="18164" y="1"/>
                    <a:pt x="1628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1"/>
            <p:cNvSpPr/>
            <p:nvPr/>
          </p:nvSpPr>
          <p:spPr>
            <a:xfrm>
              <a:off x="888250" y="3320475"/>
              <a:ext cx="1466425" cy="854600"/>
            </a:xfrm>
            <a:custGeom>
              <a:avLst/>
              <a:gdLst/>
              <a:ahLst/>
              <a:cxnLst/>
              <a:rect l="l" t="t" r="r" b="b"/>
              <a:pathLst>
                <a:path w="58657" h="34184" extrusionOk="0">
                  <a:moveTo>
                    <a:pt x="36735" y="1"/>
                  </a:moveTo>
                  <a:cubicBezTo>
                    <a:pt x="35731" y="1"/>
                    <a:pt x="34780" y="96"/>
                    <a:pt x="33911" y="272"/>
                  </a:cubicBezTo>
                  <a:lnTo>
                    <a:pt x="25186" y="272"/>
                  </a:lnTo>
                  <a:cubicBezTo>
                    <a:pt x="24469" y="162"/>
                    <a:pt x="23659" y="98"/>
                    <a:pt x="22781" y="98"/>
                  </a:cubicBezTo>
                  <a:cubicBezTo>
                    <a:pt x="16378" y="98"/>
                    <a:pt x="6360" y="3508"/>
                    <a:pt x="2750" y="17209"/>
                  </a:cubicBezTo>
                  <a:cubicBezTo>
                    <a:pt x="1357" y="22269"/>
                    <a:pt x="440" y="28684"/>
                    <a:pt x="0" y="34183"/>
                  </a:cubicBezTo>
                  <a:lnTo>
                    <a:pt x="58657" y="34183"/>
                  </a:lnTo>
                  <a:cubicBezTo>
                    <a:pt x="58180" y="28684"/>
                    <a:pt x="57740" y="23625"/>
                    <a:pt x="56347" y="18126"/>
                  </a:cubicBezTo>
                  <a:cubicBezTo>
                    <a:pt x="53146" y="4521"/>
                    <a:pt x="43655" y="1"/>
                    <a:pt x="36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1"/>
            <p:cNvSpPr/>
            <p:nvPr/>
          </p:nvSpPr>
          <p:spPr>
            <a:xfrm>
              <a:off x="1403325" y="2811275"/>
              <a:ext cx="57750" cy="50825"/>
            </a:xfrm>
            <a:custGeom>
              <a:avLst/>
              <a:gdLst/>
              <a:ahLst/>
              <a:cxnLst/>
              <a:rect l="l" t="t" r="r" b="b"/>
              <a:pathLst>
                <a:path w="2310" h="2033" extrusionOk="0">
                  <a:moveTo>
                    <a:pt x="917" y="1"/>
                  </a:moveTo>
                  <a:cubicBezTo>
                    <a:pt x="477" y="477"/>
                    <a:pt x="0" y="917"/>
                    <a:pt x="0" y="1394"/>
                  </a:cubicBezTo>
                  <a:cubicBezTo>
                    <a:pt x="336" y="1704"/>
                    <a:pt x="654" y="2032"/>
                    <a:pt x="979" y="2032"/>
                  </a:cubicBezTo>
                  <a:cubicBezTo>
                    <a:pt x="1115" y="2032"/>
                    <a:pt x="1253" y="1974"/>
                    <a:pt x="1393" y="1834"/>
                  </a:cubicBezTo>
                  <a:cubicBezTo>
                    <a:pt x="1833" y="1834"/>
                    <a:pt x="2310" y="1394"/>
                    <a:pt x="1833" y="917"/>
                  </a:cubicBezTo>
                  <a:cubicBezTo>
                    <a:pt x="1833" y="477"/>
                    <a:pt x="1393"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1"/>
            <p:cNvSpPr/>
            <p:nvPr/>
          </p:nvSpPr>
          <p:spPr>
            <a:xfrm>
              <a:off x="1781825" y="2777375"/>
              <a:ext cx="56850" cy="45850"/>
            </a:xfrm>
            <a:custGeom>
              <a:avLst/>
              <a:gdLst/>
              <a:ahLst/>
              <a:cxnLst/>
              <a:rect l="l" t="t" r="r" b="b"/>
              <a:pathLst>
                <a:path w="2274" h="1834" extrusionOk="0">
                  <a:moveTo>
                    <a:pt x="917" y="0"/>
                  </a:moveTo>
                  <a:cubicBezTo>
                    <a:pt x="441" y="0"/>
                    <a:pt x="1" y="440"/>
                    <a:pt x="1" y="1357"/>
                  </a:cubicBezTo>
                  <a:cubicBezTo>
                    <a:pt x="441" y="1833"/>
                    <a:pt x="917" y="1833"/>
                    <a:pt x="1357" y="1833"/>
                  </a:cubicBezTo>
                  <a:cubicBezTo>
                    <a:pt x="1834" y="1833"/>
                    <a:pt x="2274" y="1357"/>
                    <a:pt x="2274" y="917"/>
                  </a:cubicBezTo>
                  <a:cubicBezTo>
                    <a:pt x="1834" y="0"/>
                    <a:pt x="1357" y="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1"/>
            <p:cNvSpPr/>
            <p:nvPr/>
          </p:nvSpPr>
          <p:spPr>
            <a:xfrm>
              <a:off x="1747000" y="2696725"/>
              <a:ext cx="160425" cy="54775"/>
            </a:xfrm>
            <a:custGeom>
              <a:avLst/>
              <a:gdLst/>
              <a:ahLst/>
              <a:cxnLst/>
              <a:rect l="l" t="t" r="r" b="b"/>
              <a:pathLst>
                <a:path w="6417" h="2191" extrusionOk="0">
                  <a:moveTo>
                    <a:pt x="477" y="0"/>
                  </a:moveTo>
                  <a:cubicBezTo>
                    <a:pt x="1" y="477"/>
                    <a:pt x="1" y="477"/>
                    <a:pt x="477" y="477"/>
                  </a:cubicBezTo>
                  <a:cubicBezTo>
                    <a:pt x="917" y="1393"/>
                    <a:pt x="1834" y="1833"/>
                    <a:pt x="2750" y="1833"/>
                  </a:cubicBezTo>
                  <a:cubicBezTo>
                    <a:pt x="3447" y="2071"/>
                    <a:pt x="4024" y="2191"/>
                    <a:pt x="4542" y="2191"/>
                  </a:cubicBezTo>
                  <a:cubicBezTo>
                    <a:pt x="5060" y="2191"/>
                    <a:pt x="5518" y="2071"/>
                    <a:pt x="5976" y="1833"/>
                  </a:cubicBezTo>
                  <a:cubicBezTo>
                    <a:pt x="6416" y="1833"/>
                    <a:pt x="6416" y="1393"/>
                    <a:pt x="5976" y="1393"/>
                  </a:cubicBezTo>
                  <a:cubicBezTo>
                    <a:pt x="4143" y="1393"/>
                    <a:pt x="2310" y="917"/>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1"/>
            <p:cNvSpPr/>
            <p:nvPr/>
          </p:nvSpPr>
          <p:spPr>
            <a:xfrm>
              <a:off x="1334575" y="2719625"/>
              <a:ext cx="149425" cy="71875"/>
            </a:xfrm>
            <a:custGeom>
              <a:avLst/>
              <a:gdLst/>
              <a:ahLst/>
              <a:cxnLst/>
              <a:rect l="l" t="t" r="r" b="b"/>
              <a:pathLst>
                <a:path w="5977" h="2875" extrusionOk="0">
                  <a:moveTo>
                    <a:pt x="5060" y="1"/>
                  </a:moveTo>
                  <a:cubicBezTo>
                    <a:pt x="3667" y="1394"/>
                    <a:pt x="1834" y="2310"/>
                    <a:pt x="1" y="2310"/>
                  </a:cubicBezTo>
                  <a:lnTo>
                    <a:pt x="1" y="2750"/>
                  </a:lnTo>
                  <a:cubicBezTo>
                    <a:pt x="408" y="2834"/>
                    <a:pt x="814" y="2875"/>
                    <a:pt x="1212" y="2875"/>
                  </a:cubicBezTo>
                  <a:cubicBezTo>
                    <a:pt x="3070" y="2875"/>
                    <a:pt x="4745" y="1987"/>
                    <a:pt x="5500" y="477"/>
                  </a:cubicBezTo>
                  <a:cubicBezTo>
                    <a:pt x="5976" y="477"/>
                    <a:pt x="5500" y="1"/>
                    <a:pt x="5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1"/>
            <p:cNvSpPr/>
            <p:nvPr/>
          </p:nvSpPr>
          <p:spPr>
            <a:xfrm>
              <a:off x="1575625" y="2696725"/>
              <a:ext cx="68750" cy="192250"/>
            </a:xfrm>
            <a:custGeom>
              <a:avLst/>
              <a:gdLst/>
              <a:ahLst/>
              <a:cxnLst/>
              <a:rect l="l" t="t" r="r" b="b"/>
              <a:pathLst>
                <a:path w="2750" h="7690" extrusionOk="0">
                  <a:moveTo>
                    <a:pt x="917" y="0"/>
                  </a:moveTo>
                  <a:cubicBezTo>
                    <a:pt x="917" y="0"/>
                    <a:pt x="440" y="0"/>
                    <a:pt x="440" y="477"/>
                  </a:cubicBezTo>
                  <a:cubicBezTo>
                    <a:pt x="0" y="477"/>
                    <a:pt x="0" y="917"/>
                    <a:pt x="0" y="917"/>
                  </a:cubicBezTo>
                  <a:cubicBezTo>
                    <a:pt x="0" y="3226"/>
                    <a:pt x="0" y="5059"/>
                    <a:pt x="440" y="7332"/>
                  </a:cubicBezTo>
                  <a:cubicBezTo>
                    <a:pt x="440" y="7571"/>
                    <a:pt x="559" y="7690"/>
                    <a:pt x="679" y="7690"/>
                  </a:cubicBezTo>
                  <a:cubicBezTo>
                    <a:pt x="798" y="7690"/>
                    <a:pt x="917" y="7571"/>
                    <a:pt x="917" y="7332"/>
                  </a:cubicBezTo>
                  <a:lnTo>
                    <a:pt x="2750" y="7332"/>
                  </a:lnTo>
                  <a:lnTo>
                    <a:pt x="2750" y="6892"/>
                  </a:lnTo>
                  <a:cubicBezTo>
                    <a:pt x="2273" y="4583"/>
                    <a:pt x="2273" y="2750"/>
                    <a:pt x="1833" y="477"/>
                  </a:cubicBezTo>
                  <a:cubicBezTo>
                    <a:pt x="1833" y="0"/>
                    <a:pt x="917" y="0"/>
                    <a:pt x="9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1"/>
            <p:cNvSpPr/>
            <p:nvPr/>
          </p:nvSpPr>
          <p:spPr>
            <a:xfrm>
              <a:off x="1563700" y="2917575"/>
              <a:ext cx="114600" cy="43125"/>
            </a:xfrm>
            <a:custGeom>
              <a:avLst/>
              <a:gdLst/>
              <a:ahLst/>
              <a:cxnLst/>
              <a:rect l="l" t="t" r="r" b="b"/>
              <a:pathLst>
                <a:path w="4584" h="1725" extrusionOk="0">
                  <a:moveTo>
                    <a:pt x="2680" y="1"/>
                  </a:moveTo>
                  <a:cubicBezTo>
                    <a:pt x="1624" y="1"/>
                    <a:pt x="556" y="613"/>
                    <a:pt x="1" y="1724"/>
                  </a:cubicBezTo>
                  <a:lnTo>
                    <a:pt x="477" y="1724"/>
                  </a:lnTo>
                  <a:cubicBezTo>
                    <a:pt x="1056" y="845"/>
                    <a:pt x="1999" y="521"/>
                    <a:pt x="2957" y="521"/>
                  </a:cubicBezTo>
                  <a:cubicBezTo>
                    <a:pt x="3517" y="521"/>
                    <a:pt x="4083" y="632"/>
                    <a:pt x="4583" y="808"/>
                  </a:cubicBezTo>
                  <a:cubicBezTo>
                    <a:pt x="4049" y="259"/>
                    <a:pt x="3367" y="1"/>
                    <a:pt x="2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1"/>
            <p:cNvSpPr/>
            <p:nvPr/>
          </p:nvSpPr>
          <p:spPr>
            <a:xfrm>
              <a:off x="1449150" y="3121050"/>
              <a:ext cx="332700" cy="217250"/>
            </a:xfrm>
            <a:custGeom>
              <a:avLst/>
              <a:gdLst/>
              <a:ahLst/>
              <a:cxnLst/>
              <a:rect l="l" t="t" r="r" b="b"/>
              <a:pathLst>
                <a:path w="13308" h="8690" extrusionOk="0">
                  <a:moveTo>
                    <a:pt x="917" y="1"/>
                  </a:moveTo>
                  <a:lnTo>
                    <a:pt x="0" y="8689"/>
                  </a:lnTo>
                  <a:lnTo>
                    <a:pt x="13308" y="8689"/>
                  </a:lnTo>
                  <a:lnTo>
                    <a:pt x="123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1"/>
            <p:cNvSpPr/>
            <p:nvPr/>
          </p:nvSpPr>
          <p:spPr>
            <a:xfrm>
              <a:off x="1804750" y="2841150"/>
              <a:ext cx="79750" cy="38900"/>
            </a:xfrm>
            <a:custGeom>
              <a:avLst/>
              <a:gdLst/>
              <a:ahLst/>
              <a:cxnLst/>
              <a:rect l="l" t="t" r="r" b="b"/>
              <a:pathLst>
                <a:path w="3190" h="1556" extrusionOk="0">
                  <a:moveTo>
                    <a:pt x="2145" y="0"/>
                  </a:moveTo>
                  <a:cubicBezTo>
                    <a:pt x="1898" y="0"/>
                    <a:pt x="1627" y="58"/>
                    <a:pt x="1357" y="199"/>
                  </a:cubicBezTo>
                  <a:cubicBezTo>
                    <a:pt x="440" y="199"/>
                    <a:pt x="0" y="639"/>
                    <a:pt x="0" y="1115"/>
                  </a:cubicBezTo>
                  <a:cubicBezTo>
                    <a:pt x="0" y="1555"/>
                    <a:pt x="440" y="1555"/>
                    <a:pt x="1357" y="1555"/>
                  </a:cubicBezTo>
                  <a:cubicBezTo>
                    <a:pt x="2273" y="1555"/>
                    <a:pt x="3190" y="1115"/>
                    <a:pt x="3190" y="639"/>
                  </a:cubicBezTo>
                  <a:cubicBezTo>
                    <a:pt x="3190" y="329"/>
                    <a:pt x="2735" y="0"/>
                    <a:pt x="2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1"/>
            <p:cNvSpPr/>
            <p:nvPr/>
          </p:nvSpPr>
          <p:spPr>
            <a:xfrm>
              <a:off x="1369400" y="2880025"/>
              <a:ext cx="91675" cy="39375"/>
            </a:xfrm>
            <a:custGeom>
              <a:avLst/>
              <a:gdLst/>
              <a:ahLst/>
              <a:cxnLst/>
              <a:rect l="l" t="t" r="r" b="b"/>
              <a:pathLst>
                <a:path w="3667" h="1575" extrusionOk="0">
                  <a:moveTo>
                    <a:pt x="1834" y="0"/>
                  </a:moveTo>
                  <a:cubicBezTo>
                    <a:pt x="917" y="0"/>
                    <a:pt x="1" y="477"/>
                    <a:pt x="441" y="917"/>
                  </a:cubicBezTo>
                  <a:cubicBezTo>
                    <a:pt x="441" y="1255"/>
                    <a:pt x="681" y="1575"/>
                    <a:pt x="1148" y="1575"/>
                  </a:cubicBezTo>
                  <a:cubicBezTo>
                    <a:pt x="1339" y="1575"/>
                    <a:pt x="1568" y="1521"/>
                    <a:pt x="1834" y="1393"/>
                  </a:cubicBezTo>
                  <a:cubicBezTo>
                    <a:pt x="2750" y="1393"/>
                    <a:pt x="3667" y="917"/>
                    <a:pt x="3667" y="477"/>
                  </a:cubicBezTo>
                  <a:cubicBezTo>
                    <a:pt x="3667" y="0"/>
                    <a:pt x="2750" y="0"/>
                    <a:pt x="18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1"/>
            <p:cNvSpPr/>
            <p:nvPr/>
          </p:nvSpPr>
          <p:spPr>
            <a:xfrm>
              <a:off x="1117375" y="2088400"/>
              <a:ext cx="423450" cy="698200"/>
            </a:xfrm>
            <a:custGeom>
              <a:avLst/>
              <a:gdLst/>
              <a:ahLst/>
              <a:cxnLst/>
              <a:rect l="l" t="t" r="r" b="b"/>
              <a:pathLst>
                <a:path w="16938" h="27928" extrusionOk="0">
                  <a:moveTo>
                    <a:pt x="11579" y="1"/>
                  </a:moveTo>
                  <a:cubicBezTo>
                    <a:pt x="8882" y="1"/>
                    <a:pt x="5334" y="2063"/>
                    <a:pt x="3666" y="3730"/>
                  </a:cubicBezTo>
                  <a:cubicBezTo>
                    <a:pt x="1357" y="6480"/>
                    <a:pt x="917" y="9669"/>
                    <a:pt x="440" y="12895"/>
                  </a:cubicBezTo>
                  <a:cubicBezTo>
                    <a:pt x="0" y="17478"/>
                    <a:pt x="0" y="22500"/>
                    <a:pt x="2273" y="26166"/>
                  </a:cubicBezTo>
                  <a:cubicBezTo>
                    <a:pt x="2617" y="27171"/>
                    <a:pt x="3418" y="27928"/>
                    <a:pt x="4017" y="27928"/>
                  </a:cubicBezTo>
                  <a:cubicBezTo>
                    <a:pt x="4249" y="27928"/>
                    <a:pt x="4450" y="27815"/>
                    <a:pt x="4583" y="27559"/>
                  </a:cubicBezTo>
                  <a:cubicBezTo>
                    <a:pt x="4106" y="22500"/>
                    <a:pt x="5939" y="17001"/>
                    <a:pt x="9605" y="12895"/>
                  </a:cubicBezTo>
                  <a:cubicBezTo>
                    <a:pt x="10998" y="11502"/>
                    <a:pt x="12355" y="10586"/>
                    <a:pt x="13748" y="8753"/>
                  </a:cubicBezTo>
                  <a:cubicBezTo>
                    <a:pt x="15581" y="6480"/>
                    <a:pt x="16937" y="981"/>
                    <a:pt x="12355" y="64"/>
                  </a:cubicBezTo>
                  <a:cubicBezTo>
                    <a:pt x="12106" y="21"/>
                    <a:pt x="11847" y="1"/>
                    <a:pt x="115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1"/>
            <p:cNvSpPr/>
            <p:nvPr/>
          </p:nvSpPr>
          <p:spPr>
            <a:xfrm>
              <a:off x="1357500" y="2051650"/>
              <a:ext cx="676400" cy="635575"/>
            </a:xfrm>
            <a:custGeom>
              <a:avLst/>
              <a:gdLst/>
              <a:ahLst/>
              <a:cxnLst/>
              <a:rect l="l" t="t" r="r" b="b"/>
              <a:pathLst>
                <a:path w="27056" h="25423" extrusionOk="0">
                  <a:moveTo>
                    <a:pt x="9631" y="1"/>
                  </a:moveTo>
                  <a:cubicBezTo>
                    <a:pt x="7377" y="1"/>
                    <a:pt x="5142" y="626"/>
                    <a:pt x="3226" y="1974"/>
                  </a:cubicBezTo>
                  <a:cubicBezTo>
                    <a:pt x="1833" y="2891"/>
                    <a:pt x="917" y="4284"/>
                    <a:pt x="477" y="5640"/>
                  </a:cubicBezTo>
                  <a:cubicBezTo>
                    <a:pt x="0" y="7950"/>
                    <a:pt x="1393" y="10223"/>
                    <a:pt x="3226" y="12056"/>
                  </a:cubicBezTo>
                  <a:cubicBezTo>
                    <a:pt x="5976" y="14805"/>
                    <a:pt x="9165" y="17115"/>
                    <a:pt x="12391" y="18471"/>
                  </a:cubicBezTo>
                  <a:cubicBezTo>
                    <a:pt x="12831" y="17555"/>
                    <a:pt x="12831" y="16638"/>
                    <a:pt x="12831" y="15722"/>
                  </a:cubicBezTo>
                  <a:cubicBezTo>
                    <a:pt x="15141" y="18948"/>
                    <a:pt x="18330" y="21697"/>
                    <a:pt x="21996" y="23970"/>
                  </a:cubicBezTo>
                  <a:cubicBezTo>
                    <a:pt x="23110" y="24527"/>
                    <a:pt x="24224" y="25422"/>
                    <a:pt x="25132" y="25422"/>
                  </a:cubicBezTo>
                  <a:cubicBezTo>
                    <a:pt x="25719" y="25422"/>
                    <a:pt x="26219" y="25049"/>
                    <a:pt x="26579" y="23970"/>
                  </a:cubicBezTo>
                  <a:cubicBezTo>
                    <a:pt x="27055" y="22137"/>
                    <a:pt x="26579" y="19864"/>
                    <a:pt x="26139" y="18031"/>
                  </a:cubicBezTo>
                  <a:cubicBezTo>
                    <a:pt x="24746" y="12532"/>
                    <a:pt x="22473" y="7033"/>
                    <a:pt x="18330" y="3367"/>
                  </a:cubicBezTo>
                  <a:cubicBezTo>
                    <a:pt x="15941" y="1212"/>
                    <a:pt x="12768" y="1"/>
                    <a:pt x="9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1"/>
            <p:cNvSpPr/>
            <p:nvPr/>
          </p:nvSpPr>
          <p:spPr>
            <a:xfrm>
              <a:off x="1965125" y="2653875"/>
              <a:ext cx="114600" cy="169350"/>
            </a:xfrm>
            <a:custGeom>
              <a:avLst/>
              <a:gdLst/>
              <a:ahLst/>
              <a:cxnLst/>
              <a:rect l="l" t="t" r="r" b="b"/>
              <a:pathLst>
                <a:path w="4584" h="6774" extrusionOk="0">
                  <a:moveTo>
                    <a:pt x="2737" y="0"/>
                  </a:moveTo>
                  <a:cubicBezTo>
                    <a:pt x="2393" y="0"/>
                    <a:pt x="2054" y="119"/>
                    <a:pt x="1834" y="358"/>
                  </a:cubicBezTo>
                  <a:lnTo>
                    <a:pt x="1" y="2191"/>
                  </a:lnTo>
                  <a:lnTo>
                    <a:pt x="1" y="6297"/>
                  </a:lnTo>
                  <a:cubicBezTo>
                    <a:pt x="441" y="6773"/>
                    <a:pt x="1357" y="6773"/>
                    <a:pt x="2274" y="6773"/>
                  </a:cubicBezTo>
                  <a:cubicBezTo>
                    <a:pt x="2750" y="6297"/>
                    <a:pt x="3190" y="5857"/>
                    <a:pt x="3190" y="5380"/>
                  </a:cubicBezTo>
                  <a:cubicBezTo>
                    <a:pt x="4107" y="4024"/>
                    <a:pt x="4583" y="2631"/>
                    <a:pt x="4107" y="1274"/>
                  </a:cubicBezTo>
                  <a:cubicBezTo>
                    <a:pt x="4107" y="798"/>
                    <a:pt x="4107" y="358"/>
                    <a:pt x="3667" y="358"/>
                  </a:cubicBezTo>
                  <a:cubicBezTo>
                    <a:pt x="3429" y="119"/>
                    <a:pt x="3080" y="0"/>
                    <a:pt x="27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1"/>
            <p:cNvSpPr/>
            <p:nvPr/>
          </p:nvSpPr>
          <p:spPr>
            <a:xfrm>
              <a:off x="1976125" y="2691825"/>
              <a:ext cx="68775" cy="73650"/>
            </a:xfrm>
            <a:custGeom>
              <a:avLst/>
              <a:gdLst/>
              <a:ahLst/>
              <a:cxnLst/>
              <a:rect l="l" t="t" r="r" b="b"/>
              <a:pathLst>
                <a:path w="2751" h="2946" extrusionOk="0">
                  <a:moveTo>
                    <a:pt x="2620" y="1"/>
                  </a:moveTo>
                  <a:cubicBezTo>
                    <a:pt x="2555" y="1"/>
                    <a:pt x="2457" y="50"/>
                    <a:pt x="2310" y="196"/>
                  </a:cubicBezTo>
                  <a:cubicBezTo>
                    <a:pt x="1394" y="673"/>
                    <a:pt x="1" y="1589"/>
                    <a:pt x="1" y="2946"/>
                  </a:cubicBezTo>
                  <a:cubicBezTo>
                    <a:pt x="477" y="2029"/>
                    <a:pt x="1394" y="673"/>
                    <a:pt x="2750" y="196"/>
                  </a:cubicBezTo>
                  <a:cubicBezTo>
                    <a:pt x="2750" y="196"/>
                    <a:pt x="2750" y="1"/>
                    <a:pt x="2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1"/>
            <p:cNvSpPr/>
            <p:nvPr/>
          </p:nvSpPr>
          <p:spPr>
            <a:xfrm>
              <a:off x="1999050" y="2731550"/>
              <a:ext cx="22925" cy="62150"/>
            </a:xfrm>
            <a:custGeom>
              <a:avLst/>
              <a:gdLst/>
              <a:ahLst/>
              <a:cxnLst/>
              <a:rect l="l" t="t" r="r" b="b"/>
              <a:pathLst>
                <a:path w="917" h="2486" extrusionOk="0">
                  <a:moveTo>
                    <a:pt x="0" y="0"/>
                  </a:moveTo>
                  <a:lnTo>
                    <a:pt x="0" y="0"/>
                  </a:lnTo>
                  <a:cubicBezTo>
                    <a:pt x="477" y="917"/>
                    <a:pt x="477" y="1357"/>
                    <a:pt x="477" y="2273"/>
                  </a:cubicBezTo>
                  <a:cubicBezTo>
                    <a:pt x="477" y="2273"/>
                    <a:pt x="672" y="2485"/>
                    <a:pt x="803" y="2485"/>
                  </a:cubicBezTo>
                  <a:cubicBezTo>
                    <a:pt x="868" y="2485"/>
                    <a:pt x="917" y="2432"/>
                    <a:pt x="917" y="2273"/>
                  </a:cubicBezTo>
                  <a:cubicBezTo>
                    <a:pt x="917" y="1357"/>
                    <a:pt x="477" y="44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1"/>
            <p:cNvSpPr/>
            <p:nvPr/>
          </p:nvSpPr>
          <p:spPr>
            <a:xfrm>
              <a:off x="1128375" y="2731550"/>
              <a:ext cx="126500" cy="160400"/>
            </a:xfrm>
            <a:custGeom>
              <a:avLst/>
              <a:gdLst/>
              <a:ahLst/>
              <a:cxnLst/>
              <a:rect l="l" t="t" r="r" b="b"/>
              <a:pathLst>
                <a:path w="5060" h="6416" extrusionOk="0">
                  <a:moveTo>
                    <a:pt x="2310" y="0"/>
                  </a:moveTo>
                  <a:cubicBezTo>
                    <a:pt x="1833" y="0"/>
                    <a:pt x="917" y="0"/>
                    <a:pt x="477" y="440"/>
                  </a:cubicBezTo>
                  <a:cubicBezTo>
                    <a:pt x="0" y="440"/>
                    <a:pt x="0" y="917"/>
                    <a:pt x="0" y="1357"/>
                  </a:cubicBezTo>
                  <a:cubicBezTo>
                    <a:pt x="0" y="2750"/>
                    <a:pt x="477" y="4106"/>
                    <a:pt x="1393" y="5499"/>
                  </a:cubicBezTo>
                  <a:cubicBezTo>
                    <a:pt x="1833" y="5939"/>
                    <a:pt x="2310" y="5939"/>
                    <a:pt x="2750" y="6416"/>
                  </a:cubicBezTo>
                  <a:cubicBezTo>
                    <a:pt x="3666" y="6416"/>
                    <a:pt x="4583" y="5939"/>
                    <a:pt x="5059" y="5499"/>
                  </a:cubicBezTo>
                  <a:lnTo>
                    <a:pt x="4583" y="1833"/>
                  </a:lnTo>
                  <a:cubicBezTo>
                    <a:pt x="3666" y="1357"/>
                    <a:pt x="2750" y="440"/>
                    <a:pt x="23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1"/>
            <p:cNvSpPr/>
            <p:nvPr/>
          </p:nvSpPr>
          <p:spPr>
            <a:xfrm>
              <a:off x="1163200" y="2765450"/>
              <a:ext cx="79750" cy="68775"/>
            </a:xfrm>
            <a:custGeom>
              <a:avLst/>
              <a:gdLst/>
              <a:ahLst/>
              <a:cxnLst/>
              <a:rect l="l" t="t" r="r" b="b"/>
              <a:pathLst>
                <a:path w="3190" h="2751" extrusionOk="0">
                  <a:moveTo>
                    <a:pt x="1" y="1"/>
                  </a:moveTo>
                  <a:cubicBezTo>
                    <a:pt x="1357" y="477"/>
                    <a:pt x="2273" y="1394"/>
                    <a:pt x="2750" y="2750"/>
                  </a:cubicBezTo>
                  <a:lnTo>
                    <a:pt x="3190" y="2750"/>
                  </a:lnTo>
                  <a:lnTo>
                    <a:pt x="3190" y="2310"/>
                  </a:lnTo>
                  <a:cubicBezTo>
                    <a:pt x="2750" y="1394"/>
                    <a:pt x="1357" y="47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1"/>
            <p:cNvSpPr/>
            <p:nvPr/>
          </p:nvSpPr>
          <p:spPr>
            <a:xfrm>
              <a:off x="1197100" y="2800275"/>
              <a:ext cx="11950" cy="56850"/>
            </a:xfrm>
            <a:custGeom>
              <a:avLst/>
              <a:gdLst/>
              <a:ahLst/>
              <a:cxnLst/>
              <a:rect l="l" t="t" r="r" b="b"/>
              <a:pathLst>
                <a:path w="478" h="2274" extrusionOk="0">
                  <a:moveTo>
                    <a:pt x="477" y="1"/>
                  </a:moveTo>
                  <a:cubicBezTo>
                    <a:pt x="1" y="441"/>
                    <a:pt x="1" y="1357"/>
                    <a:pt x="1" y="2274"/>
                  </a:cubicBezTo>
                  <a:lnTo>
                    <a:pt x="477" y="2274"/>
                  </a:lnTo>
                  <a:cubicBezTo>
                    <a:pt x="1" y="1357"/>
                    <a:pt x="477" y="44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1"/>
            <p:cNvSpPr/>
            <p:nvPr/>
          </p:nvSpPr>
          <p:spPr>
            <a:xfrm>
              <a:off x="1220025" y="3323100"/>
              <a:ext cx="813875" cy="106850"/>
            </a:xfrm>
            <a:custGeom>
              <a:avLst/>
              <a:gdLst/>
              <a:ahLst/>
              <a:cxnLst/>
              <a:rect l="l" t="t" r="r" b="b"/>
              <a:pathLst>
                <a:path w="32555" h="4274" extrusionOk="0">
                  <a:moveTo>
                    <a:pt x="9779" y="0"/>
                  </a:moveTo>
                  <a:cubicBezTo>
                    <a:pt x="7083" y="0"/>
                    <a:pt x="3542" y="684"/>
                    <a:pt x="0" y="2440"/>
                  </a:cubicBezTo>
                  <a:cubicBezTo>
                    <a:pt x="6892" y="3833"/>
                    <a:pt x="15581" y="4273"/>
                    <a:pt x="15581" y="4273"/>
                  </a:cubicBezTo>
                  <a:cubicBezTo>
                    <a:pt x="32078" y="3357"/>
                    <a:pt x="32554" y="2440"/>
                    <a:pt x="32554" y="2440"/>
                  </a:cubicBezTo>
                  <a:cubicBezTo>
                    <a:pt x="29353" y="684"/>
                    <a:pt x="25889" y="0"/>
                    <a:pt x="23008" y="0"/>
                  </a:cubicBezTo>
                  <a:cubicBezTo>
                    <a:pt x="22161" y="0"/>
                    <a:pt x="21364" y="59"/>
                    <a:pt x="20640" y="167"/>
                  </a:cubicBezTo>
                  <a:lnTo>
                    <a:pt x="11915" y="167"/>
                  </a:lnTo>
                  <a:cubicBezTo>
                    <a:pt x="11290" y="59"/>
                    <a:pt x="10571" y="0"/>
                    <a:pt x="97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1"/>
            <p:cNvSpPr/>
            <p:nvPr/>
          </p:nvSpPr>
          <p:spPr>
            <a:xfrm>
              <a:off x="1197100" y="3865275"/>
              <a:ext cx="11950" cy="309800"/>
            </a:xfrm>
            <a:custGeom>
              <a:avLst/>
              <a:gdLst/>
              <a:ahLst/>
              <a:cxnLst/>
              <a:rect l="l" t="t" r="r" b="b"/>
              <a:pathLst>
                <a:path w="478" h="12392" extrusionOk="0">
                  <a:moveTo>
                    <a:pt x="1" y="0"/>
                  </a:moveTo>
                  <a:lnTo>
                    <a:pt x="1" y="9642"/>
                  </a:lnTo>
                  <a:lnTo>
                    <a:pt x="1" y="12391"/>
                  </a:lnTo>
                  <a:lnTo>
                    <a:pt x="477" y="12391"/>
                  </a:lnTo>
                  <a:lnTo>
                    <a:pt x="477" y="9642"/>
                  </a:ln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1"/>
            <p:cNvSpPr/>
            <p:nvPr/>
          </p:nvSpPr>
          <p:spPr>
            <a:xfrm>
              <a:off x="2044875" y="3865275"/>
              <a:ext cx="11925" cy="309800"/>
            </a:xfrm>
            <a:custGeom>
              <a:avLst/>
              <a:gdLst/>
              <a:ahLst/>
              <a:cxnLst/>
              <a:rect l="l" t="t" r="r" b="b"/>
              <a:pathLst>
                <a:path w="477" h="12392" extrusionOk="0">
                  <a:moveTo>
                    <a:pt x="0" y="0"/>
                  </a:moveTo>
                  <a:lnTo>
                    <a:pt x="0" y="9642"/>
                  </a:lnTo>
                  <a:lnTo>
                    <a:pt x="0" y="12391"/>
                  </a:lnTo>
                  <a:lnTo>
                    <a:pt x="477" y="12391"/>
                  </a:lnTo>
                  <a:lnTo>
                    <a:pt x="477" y="9642"/>
                  </a:lnTo>
                  <a:lnTo>
                    <a:pt x="4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7" name="Google Shape;2437;p61"/>
          <p:cNvGrpSpPr/>
          <p:nvPr/>
        </p:nvGrpSpPr>
        <p:grpSpPr>
          <a:xfrm>
            <a:off x="5450905" y="810891"/>
            <a:ext cx="1660725" cy="2402413"/>
            <a:chOff x="3122325" y="1838238"/>
            <a:chExt cx="1660725" cy="2402413"/>
          </a:xfrm>
        </p:grpSpPr>
        <p:sp>
          <p:nvSpPr>
            <p:cNvPr id="2438" name="Google Shape;2438;p61"/>
            <p:cNvSpPr/>
            <p:nvPr/>
          </p:nvSpPr>
          <p:spPr>
            <a:xfrm>
              <a:off x="3305625" y="2990525"/>
              <a:ext cx="1339950" cy="1250125"/>
            </a:xfrm>
            <a:custGeom>
              <a:avLst/>
              <a:gdLst/>
              <a:ahLst/>
              <a:cxnLst/>
              <a:rect l="l" t="t" r="r" b="b"/>
              <a:pathLst>
                <a:path w="53598" h="50005" extrusionOk="0">
                  <a:moveTo>
                    <a:pt x="25186" y="0"/>
                  </a:moveTo>
                  <a:cubicBezTo>
                    <a:pt x="19247" y="477"/>
                    <a:pt x="14188" y="477"/>
                    <a:pt x="14188" y="477"/>
                  </a:cubicBezTo>
                  <a:cubicBezTo>
                    <a:pt x="10082" y="1393"/>
                    <a:pt x="6416" y="4583"/>
                    <a:pt x="3666" y="7809"/>
                  </a:cubicBezTo>
                  <a:cubicBezTo>
                    <a:pt x="2273" y="10082"/>
                    <a:pt x="917" y="12391"/>
                    <a:pt x="0" y="15141"/>
                  </a:cubicBezTo>
                  <a:lnTo>
                    <a:pt x="7772" y="23829"/>
                  </a:lnTo>
                  <a:cubicBezTo>
                    <a:pt x="10082" y="31161"/>
                    <a:pt x="10082" y="33471"/>
                    <a:pt x="10522" y="37137"/>
                  </a:cubicBezTo>
                  <a:cubicBezTo>
                    <a:pt x="11438" y="45386"/>
                    <a:pt x="10082" y="45386"/>
                    <a:pt x="9605" y="46742"/>
                  </a:cubicBezTo>
                  <a:cubicBezTo>
                    <a:pt x="9605" y="46742"/>
                    <a:pt x="12868" y="50005"/>
                    <a:pt x="24411" y="50005"/>
                  </a:cubicBezTo>
                  <a:cubicBezTo>
                    <a:pt x="25103" y="50005"/>
                    <a:pt x="25826" y="49993"/>
                    <a:pt x="26579" y="49968"/>
                  </a:cubicBezTo>
                  <a:cubicBezTo>
                    <a:pt x="34351" y="49491"/>
                    <a:pt x="41243" y="46742"/>
                    <a:pt x="41243" y="46742"/>
                  </a:cubicBezTo>
                  <a:cubicBezTo>
                    <a:pt x="40327" y="44909"/>
                    <a:pt x="39850" y="43076"/>
                    <a:pt x="39850" y="41243"/>
                  </a:cubicBezTo>
                  <a:cubicBezTo>
                    <a:pt x="39850" y="41243"/>
                    <a:pt x="40327" y="39410"/>
                    <a:pt x="40766" y="37137"/>
                  </a:cubicBezTo>
                  <a:cubicBezTo>
                    <a:pt x="41683" y="32554"/>
                    <a:pt x="43516" y="26579"/>
                    <a:pt x="44909" y="22473"/>
                  </a:cubicBezTo>
                  <a:lnTo>
                    <a:pt x="53598" y="17890"/>
                  </a:lnTo>
                  <a:cubicBezTo>
                    <a:pt x="52241" y="14224"/>
                    <a:pt x="50848" y="10998"/>
                    <a:pt x="48575" y="7809"/>
                  </a:cubicBezTo>
                  <a:cubicBezTo>
                    <a:pt x="46266" y="4583"/>
                    <a:pt x="42599" y="1833"/>
                    <a:pt x="38494" y="917"/>
                  </a:cubicBezTo>
                  <a:cubicBezTo>
                    <a:pt x="35744" y="477"/>
                    <a:pt x="31601" y="0"/>
                    <a:pt x="27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1"/>
            <p:cNvSpPr/>
            <p:nvPr/>
          </p:nvSpPr>
          <p:spPr>
            <a:xfrm>
              <a:off x="3603475" y="2853050"/>
              <a:ext cx="687425" cy="284925"/>
            </a:xfrm>
            <a:custGeom>
              <a:avLst/>
              <a:gdLst/>
              <a:ahLst/>
              <a:cxnLst/>
              <a:rect l="l" t="t" r="r" b="b"/>
              <a:pathLst>
                <a:path w="27497" h="11397" extrusionOk="0">
                  <a:moveTo>
                    <a:pt x="9606" y="0"/>
                  </a:moveTo>
                  <a:cubicBezTo>
                    <a:pt x="9606" y="1393"/>
                    <a:pt x="9166" y="3666"/>
                    <a:pt x="8689" y="5499"/>
                  </a:cubicBezTo>
                  <a:cubicBezTo>
                    <a:pt x="5023" y="5976"/>
                    <a:pt x="2274" y="5976"/>
                    <a:pt x="2274" y="5976"/>
                  </a:cubicBezTo>
                  <a:lnTo>
                    <a:pt x="1" y="6892"/>
                  </a:lnTo>
                  <a:cubicBezTo>
                    <a:pt x="3794" y="9862"/>
                    <a:pt x="8870" y="11396"/>
                    <a:pt x="13992" y="11396"/>
                  </a:cubicBezTo>
                  <a:cubicBezTo>
                    <a:pt x="17532" y="11396"/>
                    <a:pt x="21094" y="10663"/>
                    <a:pt x="24270" y="9165"/>
                  </a:cubicBezTo>
                  <a:cubicBezTo>
                    <a:pt x="25186" y="8249"/>
                    <a:pt x="26580" y="7809"/>
                    <a:pt x="27496" y="6892"/>
                  </a:cubicBezTo>
                  <a:cubicBezTo>
                    <a:pt x="27496" y="6892"/>
                    <a:pt x="26103" y="5976"/>
                    <a:pt x="19687" y="5499"/>
                  </a:cubicBezTo>
                  <a:lnTo>
                    <a:pt x="18771" y="5499"/>
                  </a:lnTo>
                  <a:cubicBezTo>
                    <a:pt x="18331" y="3666"/>
                    <a:pt x="17854" y="917"/>
                    <a:pt x="17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1"/>
            <p:cNvSpPr/>
            <p:nvPr/>
          </p:nvSpPr>
          <p:spPr>
            <a:xfrm>
              <a:off x="3626400" y="2003350"/>
              <a:ext cx="721300" cy="900150"/>
            </a:xfrm>
            <a:custGeom>
              <a:avLst/>
              <a:gdLst/>
              <a:ahLst/>
              <a:cxnLst/>
              <a:rect l="l" t="t" r="r" b="b"/>
              <a:pathLst>
                <a:path w="28852" h="36006" extrusionOk="0">
                  <a:moveTo>
                    <a:pt x="12276" y="1"/>
                  </a:moveTo>
                  <a:cubicBezTo>
                    <a:pt x="9390" y="1"/>
                    <a:pt x="3117" y="788"/>
                    <a:pt x="1357" y="7409"/>
                  </a:cubicBezTo>
                  <a:cubicBezTo>
                    <a:pt x="0" y="12908"/>
                    <a:pt x="440" y="20717"/>
                    <a:pt x="917" y="25300"/>
                  </a:cubicBezTo>
                  <a:cubicBezTo>
                    <a:pt x="1357" y="27133"/>
                    <a:pt x="1833" y="28966"/>
                    <a:pt x="2750" y="30322"/>
                  </a:cubicBezTo>
                  <a:cubicBezTo>
                    <a:pt x="5778" y="34743"/>
                    <a:pt x="9646" y="36005"/>
                    <a:pt x="12746" y="36005"/>
                  </a:cubicBezTo>
                  <a:cubicBezTo>
                    <a:pt x="14788" y="36005"/>
                    <a:pt x="16497" y="35458"/>
                    <a:pt x="17414" y="34905"/>
                  </a:cubicBezTo>
                  <a:cubicBezTo>
                    <a:pt x="19687" y="33548"/>
                    <a:pt x="21080" y="32155"/>
                    <a:pt x="22436" y="29882"/>
                  </a:cubicBezTo>
                  <a:cubicBezTo>
                    <a:pt x="24746" y="24823"/>
                    <a:pt x="26579" y="19324"/>
                    <a:pt x="26579" y="13385"/>
                  </a:cubicBezTo>
                  <a:cubicBezTo>
                    <a:pt x="26579" y="13385"/>
                    <a:pt x="28852" y="1470"/>
                    <a:pt x="13748" y="77"/>
                  </a:cubicBezTo>
                  <a:cubicBezTo>
                    <a:pt x="13748" y="77"/>
                    <a:pt x="13177" y="1"/>
                    <a:pt x="122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1"/>
            <p:cNvSpPr/>
            <p:nvPr/>
          </p:nvSpPr>
          <p:spPr>
            <a:xfrm>
              <a:off x="4256025" y="2470475"/>
              <a:ext cx="57775" cy="124075"/>
            </a:xfrm>
            <a:custGeom>
              <a:avLst/>
              <a:gdLst/>
              <a:ahLst/>
              <a:cxnLst/>
              <a:rect l="l" t="t" r="r" b="b"/>
              <a:pathLst>
                <a:path w="2311" h="4963" extrusionOk="0">
                  <a:moveTo>
                    <a:pt x="1499" y="1"/>
                  </a:moveTo>
                  <a:cubicBezTo>
                    <a:pt x="1432" y="1"/>
                    <a:pt x="1394" y="58"/>
                    <a:pt x="1394" y="199"/>
                  </a:cubicBezTo>
                  <a:cubicBezTo>
                    <a:pt x="917" y="199"/>
                    <a:pt x="478" y="639"/>
                    <a:pt x="478" y="639"/>
                  </a:cubicBezTo>
                  <a:lnTo>
                    <a:pt x="1" y="4305"/>
                  </a:lnTo>
                  <a:cubicBezTo>
                    <a:pt x="1" y="4643"/>
                    <a:pt x="462" y="4963"/>
                    <a:pt x="901" y="4963"/>
                  </a:cubicBezTo>
                  <a:cubicBezTo>
                    <a:pt x="1080" y="4963"/>
                    <a:pt x="1256" y="4909"/>
                    <a:pt x="1394" y="4782"/>
                  </a:cubicBezTo>
                  <a:cubicBezTo>
                    <a:pt x="1834" y="4305"/>
                    <a:pt x="1834" y="3865"/>
                    <a:pt x="2311" y="3389"/>
                  </a:cubicBezTo>
                  <a:lnTo>
                    <a:pt x="2311" y="1556"/>
                  </a:lnTo>
                  <a:lnTo>
                    <a:pt x="2311" y="639"/>
                  </a:lnTo>
                  <a:cubicBezTo>
                    <a:pt x="1975" y="329"/>
                    <a:pt x="1657" y="1"/>
                    <a:pt x="14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1"/>
            <p:cNvSpPr/>
            <p:nvPr/>
          </p:nvSpPr>
          <p:spPr>
            <a:xfrm>
              <a:off x="3580575" y="2412800"/>
              <a:ext cx="68750" cy="128425"/>
            </a:xfrm>
            <a:custGeom>
              <a:avLst/>
              <a:gdLst/>
              <a:ahLst/>
              <a:cxnLst/>
              <a:rect l="l" t="t" r="r" b="b"/>
              <a:pathLst>
                <a:path w="2750" h="5137" extrusionOk="0">
                  <a:moveTo>
                    <a:pt x="1384" y="1"/>
                  </a:moveTo>
                  <a:cubicBezTo>
                    <a:pt x="1112" y="1"/>
                    <a:pt x="917" y="196"/>
                    <a:pt x="917" y="196"/>
                  </a:cubicBezTo>
                  <a:cubicBezTo>
                    <a:pt x="440" y="673"/>
                    <a:pt x="440" y="1113"/>
                    <a:pt x="440" y="1590"/>
                  </a:cubicBezTo>
                  <a:cubicBezTo>
                    <a:pt x="0" y="2030"/>
                    <a:pt x="0" y="2506"/>
                    <a:pt x="440" y="2946"/>
                  </a:cubicBezTo>
                  <a:cubicBezTo>
                    <a:pt x="440" y="3863"/>
                    <a:pt x="440" y="4339"/>
                    <a:pt x="917" y="4779"/>
                  </a:cubicBezTo>
                  <a:cubicBezTo>
                    <a:pt x="1137" y="5017"/>
                    <a:pt x="1476" y="5136"/>
                    <a:pt x="1760" y="5136"/>
                  </a:cubicBezTo>
                  <a:cubicBezTo>
                    <a:pt x="2044" y="5136"/>
                    <a:pt x="2273" y="5017"/>
                    <a:pt x="2273" y="4779"/>
                  </a:cubicBezTo>
                  <a:cubicBezTo>
                    <a:pt x="2273" y="4779"/>
                    <a:pt x="2750" y="2946"/>
                    <a:pt x="2750" y="1113"/>
                  </a:cubicBezTo>
                  <a:cubicBezTo>
                    <a:pt x="2273" y="673"/>
                    <a:pt x="2273" y="196"/>
                    <a:pt x="1833" y="196"/>
                  </a:cubicBezTo>
                  <a:cubicBezTo>
                    <a:pt x="1675" y="50"/>
                    <a:pt x="1520" y="1"/>
                    <a:pt x="1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1"/>
            <p:cNvSpPr/>
            <p:nvPr/>
          </p:nvSpPr>
          <p:spPr>
            <a:xfrm>
              <a:off x="3924250" y="2452525"/>
              <a:ext cx="33950" cy="130550"/>
            </a:xfrm>
            <a:custGeom>
              <a:avLst/>
              <a:gdLst/>
              <a:ahLst/>
              <a:cxnLst/>
              <a:rect l="l" t="t" r="r" b="b"/>
              <a:pathLst>
                <a:path w="1358" h="5222" extrusionOk="0">
                  <a:moveTo>
                    <a:pt x="917" y="1"/>
                  </a:moveTo>
                  <a:lnTo>
                    <a:pt x="917" y="1834"/>
                  </a:lnTo>
                  <a:lnTo>
                    <a:pt x="917" y="3667"/>
                  </a:lnTo>
                  <a:lnTo>
                    <a:pt x="917" y="4583"/>
                  </a:lnTo>
                  <a:cubicBezTo>
                    <a:pt x="917" y="4583"/>
                    <a:pt x="441" y="4583"/>
                    <a:pt x="1" y="5023"/>
                  </a:cubicBezTo>
                  <a:cubicBezTo>
                    <a:pt x="131" y="5164"/>
                    <a:pt x="302" y="5221"/>
                    <a:pt x="479" y="5221"/>
                  </a:cubicBezTo>
                  <a:cubicBezTo>
                    <a:pt x="902" y="5221"/>
                    <a:pt x="1357" y="4893"/>
                    <a:pt x="1357" y="4583"/>
                  </a:cubicBezTo>
                  <a:lnTo>
                    <a:pt x="1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1"/>
            <p:cNvSpPr/>
            <p:nvPr/>
          </p:nvSpPr>
          <p:spPr>
            <a:xfrm>
              <a:off x="4084650" y="2475450"/>
              <a:ext cx="45850" cy="71675"/>
            </a:xfrm>
            <a:custGeom>
              <a:avLst/>
              <a:gdLst/>
              <a:ahLst/>
              <a:cxnLst/>
              <a:rect l="l" t="t" r="r" b="b"/>
              <a:pathLst>
                <a:path w="1834" h="2867" extrusionOk="0">
                  <a:moveTo>
                    <a:pt x="917" y="0"/>
                  </a:moveTo>
                  <a:cubicBezTo>
                    <a:pt x="440" y="0"/>
                    <a:pt x="1" y="917"/>
                    <a:pt x="1" y="1357"/>
                  </a:cubicBezTo>
                  <a:cubicBezTo>
                    <a:pt x="1" y="2273"/>
                    <a:pt x="440" y="2750"/>
                    <a:pt x="917" y="2750"/>
                  </a:cubicBezTo>
                  <a:cubicBezTo>
                    <a:pt x="999" y="2831"/>
                    <a:pt x="1081" y="2866"/>
                    <a:pt x="1162" y="2866"/>
                  </a:cubicBezTo>
                  <a:cubicBezTo>
                    <a:pt x="1517" y="2866"/>
                    <a:pt x="1834" y="2191"/>
                    <a:pt x="1834" y="1833"/>
                  </a:cubicBezTo>
                  <a:cubicBezTo>
                    <a:pt x="1834" y="917"/>
                    <a:pt x="1834" y="440"/>
                    <a:pt x="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1"/>
            <p:cNvSpPr/>
            <p:nvPr/>
          </p:nvSpPr>
          <p:spPr>
            <a:xfrm>
              <a:off x="3763875" y="2452525"/>
              <a:ext cx="45850" cy="68775"/>
            </a:xfrm>
            <a:custGeom>
              <a:avLst/>
              <a:gdLst/>
              <a:ahLst/>
              <a:cxnLst/>
              <a:rect l="l" t="t" r="r" b="b"/>
              <a:pathLst>
                <a:path w="1834" h="2751" extrusionOk="0">
                  <a:moveTo>
                    <a:pt x="917" y="1"/>
                  </a:moveTo>
                  <a:cubicBezTo>
                    <a:pt x="440" y="1"/>
                    <a:pt x="0" y="441"/>
                    <a:pt x="0" y="1357"/>
                  </a:cubicBezTo>
                  <a:cubicBezTo>
                    <a:pt x="0" y="1834"/>
                    <a:pt x="440" y="2750"/>
                    <a:pt x="917" y="2750"/>
                  </a:cubicBezTo>
                  <a:cubicBezTo>
                    <a:pt x="1357" y="2750"/>
                    <a:pt x="1833" y="2274"/>
                    <a:pt x="1833" y="1357"/>
                  </a:cubicBezTo>
                  <a:cubicBezTo>
                    <a:pt x="1833" y="441"/>
                    <a:pt x="1833" y="1"/>
                    <a:pt x="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1"/>
            <p:cNvSpPr/>
            <p:nvPr/>
          </p:nvSpPr>
          <p:spPr>
            <a:xfrm>
              <a:off x="3584775" y="1977125"/>
              <a:ext cx="751950" cy="509325"/>
            </a:xfrm>
            <a:custGeom>
              <a:avLst/>
              <a:gdLst/>
              <a:ahLst/>
              <a:cxnLst/>
              <a:rect l="l" t="t" r="r" b="b"/>
              <a:pathLst>
                <a:path w="30078" h="20373" extrusionOk="0">
                  <a:moveTo>
                    <a:pt x="14561" y="1"/>
                  </a:moveTo>
                  <a:cubicBezTo>
                    <a:pt x="0" y="1"/>
                    <a:pt x="1246" y="15103"/>
                    <a:pt x="2105" y="18540"/>
                  </a:cubicBezTo>
                  <a:cubicBezTo>
                    <a:pt x="4415" y="17184"/>
                    <a:pt x="5331" y="14434"/>
                    <a:pt x="7164" y="13518"/>
                  </a:cubicBezTo>
                  <a:lnTo>
                    <a:pt x="7164" y="13518"/>
                  </a:lnTo>
                  <a:cubicBezTo>
                    <a:pt x="6688" y="13957"/>
                    <a:pt x="6248" y="14874"/>
                    <a:pt x="5771" y="15790"/>
                  </a:cubicBezTo>
                  <a:cubicBezTo>
                    <a:pt x="6340" y="15875"/>
                    <a:pt x="6908" y="15915"/>
                    <a:pt x="7470" y="15915"/>
                  </a:cubicBezTo>
                  <a:cubicBezTo>
                    <a:pt x="10095" y="15915"/>
                    <a:pt x="12594" y="15027"/>
                    <a:pt x="14496" y="13518"/>
                  </a:cubicBezTo>
                  <a:cubicBezTo>
                    <a:pt x="16769" y="12124"/>
                    <a:pt x="18602" y="9375"/>
                    <a:pt x="19519" y="6625"/>
                  </a:cubicBezTo>
                  <a:cubicBezTo>
                    <a:pt x="20435" y="9375"/>
                    <a:pt x="20912" y="12601"/>
                    <a:pt x="22268" y="15351"/>
                  </a:cubicBezTo>
                  <a:cubicBezTo>
                    <a:pt x="23185" y="16707"/>
                    <a:pt x="24578" y="18100"/>
                    <a:pt x="25934" y="19457"/>
                  </a:cubicBezTo>
                  <a:cubicBezTo>
                    <a:pt x="26411" y="19933"/>
                    <a:pt x="27328" y="20373"/>
                    <a:pt x="27767" y="20373"/>
                  </a:cubicBezTo>
                  <a:cubicBezTo>
                    <a:pt x="28684" y="19933"/>
                    <a:pt x="28684" y="18540"/>
                    <a:pt x="28684" y="17623"/>
                  </a:cubicBezTo>
                  <a:cubicBezTo>
                    <a:pt x="30077" y="5269"/>
                    <a:pt x="24101" y="1126"/>
                    <a:pt x="17686" y="210"/>
                  </a:cubicBezTo>
                  <a:cubicBezTo>
                    <a:pt x="16571" y="68"/>
                    <a:pt x="15531" y="1"/>
                    <a:pt x="14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1"/>
            <p:cNvSpPr/>
            <p:nvPr/>
          </p:nvSpPr>
          <p:spPr>
            <a:xfrm>
              <a:off x="3924250" y="2612925"/>
              <a:ext cx="56850" cy="33925"/>
            </a:xfrm>
            <a:custGeom>
              <a:avLst/>
              <a:gdLst/>
              <a:ahLst/>
              <a:cxnLst/>
              <a:rect l="l" t="t" r="r" b="b"/>
              <a:pathLst>
                <a:path w="2274" h="1357" extrusionOk="0">
                  <a:moveTo>
                    <a:pt x="1834" y="0"/>
                  </a:moveTo>
                  <a:cubicBezTo>
                    <a:pt x="1357" y="440"/>
                    <a:pt x="917" y="440"/>
                    <a:pt x="441" y="440"/>
                  </a:cubicBezTo>
                  <a:cubicBezTo>
                    <a:pt x="1" y="440"/>
                    <a:pt x="1" y="917"/>
                    <a:pt x="1" y="917"/>
                  </a:cubicBezTo>
                  <a:cubicBezTo>
                    <a:pt x="1" y="917"/>
                    <a:pt x="1" y="1357"/>
                    <a:pt x="441" y="1357"/>
                  </a:cubicBezTo>
                  <a:cubicBezTo>
                    <a:pt x="917" y="917"/>
                    <a:pt x="1357" y="917"/>
                    <a:pt x="2274" y="440"/>
                  </a:cubicBezTo>
                  <a:lnTo>
                    <a:pt x="18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1"/>
            <p:cNvSpPr/>
            <p:nvPr/>
          </p:nvSpPr>
          <p:spPr>
            <a:xfrm>
              <a:off x="4095650" y="2440625"/>
              <a:ext cx="68750" cy="34850"/>
            </a:xfrm>
            <a:custGeom>
              <a:avLst/>
              <a:gdLst/>
              <a:ahLst/>
              <a:cxnLst/>
              <a:rect l="l" t="t" r="r" b="b"/>
              <a:pathLst>
                <a:path w="2750" h="1394" extrusionOk="0">
                  <a:moveTo>
                    <a:pt x="477" y="0"/>
                  </a:moveTo>
                  <a:cubicBezTo>
                    <a:pt x="477" y="0"/>
                    <a:pt x="0" y="477"/>
                    <a:pt x="477" y="477"/>
                  </a:cubicBezTo>
                  <a:cubicBezTo>
                    <a:pt x="917" y="477"/>
                    <a:pt x="917" y="477"/>
                    <a:pt x="1394" y="917"/>
                  </a:cubicBezTo>
                  <a:cubicBezTo>
                    <a:pt x="1833" y="917"/>
                    <a:pt x="2310" y="1393"/>
                    <a:pt x="2750" y="1393"/>
                  </a:cubicBezTo>
                  <a:cubicBezTo>
                    <a:pt x="2310" y="477"/>
                    <a:pt x="1394" y="0"/>
                    <a:pt x="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1"/>
            <p:cNvSpPr/>
            <p:nvPr/>
          </p:nvSpPr>
          <p:spPr>
            <a:xfrm>
              <a:off x="3729050" y="2417700"/>
              <a:ext cx="68750" cy="34850"/>
            </a:xfrm>
            <a:custGeom>
              <a:avLst/>
              <a:gdLst/>
              <a:ahLst/>
              <a:cxnLst/>
              <a:rect l="l" t="t" r="r" b="b"/>
              <a:pathLst>
                <a:path w="2750" h="1394" extrusionOk="0">
                  <a:moveTo>
                    <a:pt x="2310" y="0"/>
                  </a:moveTo>
                  <a:cubicBezTo>
                    <a:pt x="1833" y="0"/>
                    <a:pt x="917" y="477"/>
                    <a:pt x="0" y="917"/>
                  </a:cubicBezTo>
                  <a:lnTo>
                    <a:pt x="0" y="1394"/>
                  </a:lnTo>
                  <a:lnTo>
                    <a:pt x="477" y="1394"/>
                  </a:lnTo>
                  <a:cubicBezTo>
                    <a:pt x="917" y="917"/>
                    <a:pt x="1833" y="477"/>
                    <a:pt x="2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1"/>
            <p:cNvSpPr/>
            <p:nvPr/>
          </p:nvSpPr>
          <p:spPr>
            <a:xfrm>
              <a:off x="3843600" y="2887875"/>
              <a:ext cx="25" cy="25"/>
            </a:xfrm>
            <a:custGeom>
              <a:avLst/>
              <a:gdLst/>
              <a:ahLst/>
              <a:cxnLst/>
              <a:rect l="l" t="t" r="r" b="b"/>
              <a:pathLst>
                <a:path w="1" h="1" extrusionOk="0">
                  <a:moveTo>
                    <a:pt x="1" y="0"/>
                  </a:moveTo>
                  <a:lnTo>
                    <a:pt x="1" y="0"/>
                  </a:lnTo>
                  <a:lnTo>
                    <a:pt x="1" y="0"/>
                  </a:lnTo>
                  <a:close/>
                </a:path>
              </a:pathLst>
            </a:custGeom>
            <a:solidFill>
              <a:srgbClr val="0E0B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1"/>
            <p:cNvSpPr/>
            <p:nvPr/>
          </p:nvSpPr>
          <p:spPr>
            <a:xfrm>
              <a:off x="3843600" y="2875950"/>
              <a:ext cx="206250" cy="57775"/>
            </a:xfrm>
            <a:custGeom>
              <a:avLst/>
              <a:gdLst/>
              <a:ahLst/>
              <a:cxnLst/>
              <a:rect l="l" t="t" r="r" b="b"/>
              <a:pathLst>
                <a:path w="8250" h="2311" extrusionOk="0">
                  <a:moveTo>
                    <a:pt x="8249" y="1"/>
                  </a:moveTo>
                  <a:lnTo>
                    <a:pt x="8249" y="1"/>
                  </a:lnTo>
                  <a:cubicBezTo>
                    <a:pt x="6893" y="477"/>
                    <a:pt x="5500" y="917"/>
                    <a:pt x="3667" y="917"/>
                  </a:cubicBezTo>
                  <a:lnTo>
                    <a:pt x="2750" y="917"/>
                  </a:lnTo>
                  <a:cubicBezTo>
                    <a:pt x="918" y="917"/>
                    <a:pt x="1" y="477"/>
                    <a:pt x="1" y="477"/>
                  </a:cubicBezTo>
                  <a:lnTo>
                    <a:pt x="1" y="477"/>
                  </a:lnTo>
                  <a:cubicBezTo>
                    <a:pt x="1394" y="1834"/>
                    <a:pt x="2310" y="2310"/>
                    <a:pt x="3667" y="2310"/>
                  </a:cubicBezTo>
                  <a:cubicBezTo>
                    <a:pt x="5976" y="2310"/>
                    <a:pt x="8249" y="1"/>
                    <a:pt x="8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1"/>
            <p:cNvSpPr/>
            <p:nvPr/>
          </p:nvSpPr>
          <p:spPr>
            <a:xfrm>
              <a:off x="3912350" y="2875950"/>
              <a:ext cx="137500" cy="22950"/>
            </a:xfrm>
            <a:custGeom>
              <a:avLst/>
              <a:gdLst/>
              <a:ahLst/>
              <a:cxnLst/>
              <a:rect l="l" t="t" r="r" b="b"/>
              <a:pathLst>
                <a:path w="5500" h="918" extrusionOk="0">
                  <a:moveTo>
                    <a:pt x="5499" y="1"/>
                  </a:moveTo>
                  <a:cubicBezTo>
                    <a:pt x="4744" y="266"/>
                    <a:pt x="3977" y="520"/>
                    <a:pt x="3129" y="693"/>
                  </a:cubicBezTo>
                  <a:lnTo>
                    <a:pt x="3129" y="693"/>
                  </a:lnTo>
                  <a:cubicBezTo>
                    <a:pt x="3858" y="559"/>
                    <a:pt x="4648" y="344"/>
                    <a:pt x="5499" y="1"/>
                  </a:cubicBezTo>
                  <a:close/>
                  <a:moveTo>
                    <a:pt x="3129" y="693"/>
                  </a:moveTo>
                  <a:cubicBezTo>
                    <a:pt x="1914" y="917"/>
                    <a:pt x="871" y="917"/>
                    <a:pt x="0" y="917"/>
                  </a:cubicBezTo>
                  <a:lnTo>
                    <a:pt x="917" y="917"/>
                  </a:lnTo>
                  <a:cubicBezTo>
                    <a:pt x="1729" y="917"/>
                    <a:pt x="2455" y="831"/>
                    <a:pt x="3129" y="693"/>
                  </a:cubicBezTo>
                  <a:close/>
                </a:path>
              </a:pathLst>
            </a:custGeom>
            <a:solidFill>
              <a:srgbClr val="EF98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1"/>
            <p:cNvSpPr/>
            <p:nvPr/>
          </p:nvSpPr>
          <p:spPr>
            <a:xfrm>
              <a:off x="4324775" y="3552325"/>
              <a:ext cx="103600" cy="343725"/>
            </a:xfrm>
            <a:custGeom>
              <a:avLst/>
              <a:gdLst/>
              <a:ahLst/>
              <a:cxnLst/>
              <a:rect l="l" t="t" r="r" b="b"/>
              <a:pathLst>
                <a:path w="4144" h="13749" extrusionOk="0">
                  <a:moveTo>
                    <a:pt x="4143" y="1"/>
                  </a:moveTo>
                  <a:lnTo>
                    <a:pt x="4143" y="1"/>
                  </a:lnTo>
                  <a:cubicBezTo>
                    <a:pt x="3455" y="1378"/>
                    <a:pt x="3015" y="3003"/>
                    <a:pt x="2450" y="4705"/>
                  </a:cubicBezTo>
                  <a:lnTo>
                    <a:pt x="2450" y="4705"/>
                  </a:lnTo>
                  <a:lnTo>
                    <a:pt x="4143" y="1"/>
                  </a:lnTo>
                  <a:close/>
                  <a:moveTo>
                    <a:pt x="2450" y="4705"/>
                  </a:moveTo>
                  <a:lnTo>
                    <a:pt x="1833" y="6416"/>
                  </a:lnTo>
                  <a:cubicBezTo>
                    <a:pt x="2062" y="5842"/>
                    <a:pt x="2263" y="5269"/>
                    <a:pt x="2450" y="4705"/>
                  </a:cubicBezTo>
                  <a:close/>
                  <a:moveTo>
                    <a:pt x="477" y="11915"/>
                  </a:moveTo>
                  <a:lnTo>
                    <a:pt x="130" y="13252"/>
                  </a:lnTo>
                  <a:lnTo>
                    <a:pt x="130" y="13252"/>
                  </a:lnTo>
                  <a:cubicBezTo>
                    <a:pt x="271" y="12915"/>
                    <a:pt x="477" y="12518"/>
                    <a:pt x="477" y="11915"/>
                  </a:cubicBezTo>
                  <a:close/>
                  <a:moveTo>
                    <a:pt x="130" y="13252"/>
                  </a:moveTo>
                  <a:lnTo>
                    <a:pt x="130" y="13252"/>
                  </a:lnTo>
                  <a:cubicBezTo>
                    <a:pt x="56" y="13427"/>
                    <a:pt x="0" y="13585"/>
                    <a:pt x="0" y="13748"/>
                  </a:cubicBezTo>
                  <a:lnTo>
                    <a:pt x="130" y="13252"/>
                  </a:lnTo>
                  <a:close/>
                </a:path>
              </a:pathLst>
            </a:custGeom>
            <a:solidFill>
              <a:srgbClr val="F6DB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1"/>
            <p:cNvSpPr/>
            <p:nvPr/>
          </p:nvSpPr>
          <p:spPr>
            <a:xfrm>
              <a:off x="4015900" y="3448775"/>
              <a:ext cx="767150" cy="612225"/>
            </a:xfrm>
            <a:custGeom>
              <a:avLst/>
              <a:gdLst/>
              <a:ahLst/>
              <a:cxnLst/>
              <a:rect l="l" t="t" r="r" b="b"/>
              <a:pathLst>
                <a:path w="30686" h="24489" extrusionOk="0">
                  <a:moveTo>
                    <a:pt x="2395" y="10092"/>
                  </a:moveTo>
                  <a:cubicBezTo>
                    <a:pt x="2763" y="10152"/>
                    <a:pt x="3113" y="10478"/>
                    <a:pt x="3479" y="10823"/>
                  </a:cubicBezTo>
                  <a:lnTo>
                    <a:pt x="3479" y="10823"/>
                  </a:lnTo>
                  <a:cubicBezTo>
                    <a:pt x="3152" y="10536"/>
                    <a:pt x="2779" y="10299"/>
                    <a:pt x="2395" y="10092"/>
                  </a:cubicBezTo>
                  <a:close/>
                  <a:moveTo>
                    <a:pt x="24270" y="0"/>
                  </a:moveTo>
                  <a:lnTo>
                    <a:pt x="16498" y="4143"/>
                  </a:lnTo>
                  <a:lnTo>
                    <a:pt x="16022" y="5499"/>
                  </a:lnTo>
                  <a:cubicBezTo>
                    <a:pt x="16498" y="7332"/>
                    <a:pt x="17855" y="10998"/>
                    <a:pt x="18771" y="12831"/>
                  </a:cubicBezTo>
                  <a:lnTo>
                    <a:pt x="18771" y="13308"/>
                  </a:lnTo>
                  <a:cubicBezTo>
                    <a:pt x="15582" y="11915"/>
                    <a:pt x="12832" y="10558"/>
                    <a:pt x="9606" y="9165"/>
                  </a:cubicBezTo>
                  <a:cubicBezTo>
                    <a:pt x="9606" y="8249"/>
                    <a:pt x="9166" y="7809"/>
                    <a:pt x="8689" y="6892"/>
                  </a:cubicBezTo>
                  <a:cubicBezTo>
                    <a:pt x="8689" y="6416"/>
                    <a:pt x="8250" y="6416"/>
                    <a:pt x="7773" y="6416"/>
                  </a:cubicBezTo>
                  <a:lnTo>
                    <a:pt x="7333" y="6892"/>
                  </a:lnTo>
                  <a:cubicBezTo>
                    <a:pt x="7333" y="7332"/>
                    <a:pt x="7333" y="7809"/>
                    <a:pt x="6856" y="8249"/>
                  </a:cubicBezTo>
                  <a:cubicBezTo>
                    <a:pt x="6856" y="8587"/>
                    <a:pt x="6395" y="8907"/>
                    <a:pt x="5970" y="8907"/>
                  </a:cubicBezTo>
                  <a:cubicBezTo>
                    <a:pt x="5796" y="8907"/>
                    <a:pt x="5628" y="8853"/>
                    <a:pt x="5500" y="8725"/>
                  </a:cubicBezTo>
                  <a:cubicBezTo>
                    <a:pt x="5023" y="8725"/>
                    <a:pt x="4584" y="8249"/>
                    <a:pt x="4107" y="7809"/>
                  </a:cubicBezTo>
                  <a:cubicBezTo>
                    <a:pt x="3667" y="7332"/>
                    <a:pt x="3190" y="6892"/>
                    <a:pt x="2751" y="6892"/>
                  </a:cubicBezTo>
                  <a:cubicBezTo>
                    <a:pt x="2751" y="7741"/>
                    <a:pt x="2923" y="8418"/>
                    <a:pt x="3393" y="8922"/>
                  </a:cubicBezTo>
                  <a:lnTo>
                    <a:pt x="3393" y="8922"/>
                  </a:lnTo>
                  <a:cubicBezTo>
                    <a:pt x="3056" y="8701"/>
                    <a:pt x="2716" y="8479"/>
                    <a:pt x="2274" y="8249"/>
                  </a:cubicBezTo>
                  <a:cubicBezTo>
                    <a:pt x="1981" y="8249"/>
                    <a:pt x="1671" y="8053"/>
                    <a:pt x="1497" y="8053"/>
                  </a:cubicBezTo>
                  <a:cubicBezTo>
                    <a:pt x="1410" y="8053"/>
                    <a:pt x="1357" y="8102"/>
                    <a:pt x="1357" y="8249"/>
                  </a:cubicBezTo>
                  <a:lnTo>
                    <a:pt x="1357" y="8725"/>
                  </a:lnTo>
                  <a:cubicBezTo>
                    <a:pt x="1357" y="9129"/>
                    <a:pt x="1758" y="9563"/>
                    <a:pt x="2164" y="9972"/>
                  </a:cubicBezTo>
                  <a:lnTo>
                    <a:pt x="2164" y="9972"/>
                  </a:lnTo>
                  <a:cubicBezTo>
                    <a:pt x="1550" y="9662"/>
                    <a:pt x="928" y="9419"/>
                    <a:pt x="441" y="9165"/>
                  </a:cubicBezTo>
                  <a:lnTo>
                    <a:pt x="441" y="9165"/>
                  </a:lnTo>
                  <a:cubicBezTo>
                    <a:pt x="1" y="10082"/>
                    <a:pt x="441" y="10558"/>
                    <a:pt x="917" y="10998"/>
                  </a:cubicBezTo>
                  <a:cubicBezTo>
                    <a:pt x="1357" y="11475"/>
                    <a:pt x="2274" y="11475"/>
                    <a:pt x="2751" y="11915"/>
                  </a:cubicBezTo>
                  <a:cubicBezTo>
                    <a:pt x="2274" y="11475"/>
                    <a:pt x="1357" y="11475"/>
                    <a:pt x="441" y="11475"/>
                  </a:cubicBezTo>
                  <a:cubicBezTo>
                    <a:pt x="441" y="11915"/>
                    <a:pt x="441" y="12391"/>
                    <a:pt x="917" y="12391"/>
                  </a:cubicBezTo>
                  <a:cubicBezTo>
                    <a:pt x="1357" y="12831"/>
                    <a:pt x="1357" y="13308"/>
                    <a:pt x="6417" y="14664"/>
                  </a:cubicBezTo>
                  <a:cubicBezTo>
                    <a:pt x="6417" y="14664"/>
                    <a:pt x="18682" y="24488"/>
                    <a:pt x="26047" y="24488"/>
                  </a:cubicBezTo>
                  <a:cubicBezTo>
                    <a:pt x="27099" y="24488"/>
                    <a:pt x="28051" y="24288"/>
                    <a:pt x="28853" y="23829"/>
                  </a:cubicBezTo>
                  <a:lnTo>
                    <a:pt x="30246" y="22473"/>
                  </a:lnTo>
                  <a:cubicBezTo>
                    <a:pt x="30686" y="21080"/>
                    <a:pt x="30246" y="19723"/>
                    <a:pt x="29769" y="18330"/>
                  </a:cubicBezTo>
                  <a:cubicBezTo>
                    <a:pt x="29769" y="18330"/>
                    <a:pt x="27020" y="6892"/>
                    <a:pt x="242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1"/>
            <p:cNvSpPr/>
            <p:nvPr/>
          </p:nvSpPr>
          <p:spPr>
            <a:xfrm>
              <a:off x="3122325" y="3380025"/>
              <a:ext cx="767125" cy="680975"/>
            </a:xfrm>
            <a:custGeom>
              <a:avLst/>
              <a:gdLst/>
              <a:ahLst/>
              <a:cxnLst/>
              <a:rect l="l" t="t" r="r" b="b"/>
              <a:pathLst>
                <a:path w="30685" h="27239" extrusionOk="0">
                  <a:moveTo>
                    <a:pt x="28291" y="12842"/>
                  </a:moveTo>
                  <a:cubicBezTo>
                    <a:pt x="27907" y="13049"/>
                    <a:pt x="27534" y="13286"/>
                    <a:pt x="27207" y="13573"/>
                  </a:cubicBezTo>
                  <a:lnTo>
                    <a:pt x="27207" y="13573"/>
                  </a:lnTo>
                  <a:cubicBezTo>
                    <a:pt x="27573" y="13228"/>
                    <a:pt x="27923" y="12902"/>
                    <a:pt x="28291" y="12842"/>
                  </a:cubicBezTo>
                  <a:close/>
                  <a:moveTo>
                    <a:pt x="7772" y="1"/>
                  </a:moveTo>
                  <a:cubicBezTo>
                    <a:pt x="4106" y="7809"/>
                    <a:pt x="917" y="21080"/>
                    <a:pt x="917" y="21080"/>
                  </a:cubicBezTo>
                  <a:cubicBezTo>
                    <a:pt x="440" y="22473"/>
                    <a:pt x="0" y="23830"/>
                    <a:pt x="440" y="25223"/>
                  </a:cubicBezTo>
                  <a:cubicBezTo>
                    <a:pt x="917" y="25663"/>
                    <a:pt x="1357" y="26140"/>
                    <a:pt x="2273" y="26579"/>
                  </a:cubicBezTo>
                  <a:cubicBezTo>
                    <a:pt x="3020" y="27038"/>
                    <a:pt x="3924" y="27238"/>
                    <a:pt x="4934" y="27238"/>
                  </a:cubicBezTo>
                  <a:cubicBezTo>
                    <a:pt x="12004" y="27238"/>
                    <a:pt x="24269" y="17414"/>
                    <a:pt x="24269" y="17414"/>
                  </a:cubicBezTo>
                  <a:cubicBezTo>
                    <a:pt x="29328" y="16058"/>
                    <a:pt x="29328" y="15581"/>
                    <a:pt x="29768" y="15141"/>
                  </a:cubicBezTo>
                  <a:cubicBezTo>
                    <a:pt x="30245" y="15141"/>
                    <a:pt x="30245" y="14665"/>
                    <a:pt x="30245" y="14225"/>
                  </a:cubicBezTo>
                  <a:cubicBezTo>
                    <a:pt x="29328" y="14225"/>
                    <a:pt x="28412" y="14225"/>
                    <a:pt x="27935" y="14665"/>
                  </a:cubicBezTo>
                  <a:cubicBezTo>
                    <a:pt x="28412" y="14225"/>
                    <a:pt x="29328" y="14225"/>
                    <a:pt x="29768" y="13748"/>
                  </a:cubicBezTo>
                  <a:cubicBezTo>
                    <a:pt x="30245" y="13308"/>
                    <a:pt x="30685" y="12832"/>
                    <a:pt x="30245" y="11915"/>
                  </a:cubicBezTo>
                  <a:lnTo>
                    <a:pt x="30245" y="11915"/>
                  </a:lnTo>
                  <a:cubicBezTo>
                    <a:pt x="29758" y="12169"/>
                    <a:pt x="29135" y="12412"/>
                    <a:pt x="28522" y="12722"/>
                  </a:cubicBezTo>
                  <a:lnTo>
                    <a:pt x="28522" y="12722"/>
                  </a:lnTo>
                  <a:cubicBezTo>
                    <a:pt x="28928" y="12313"/>
                    <a:pt x="29328" y="11879"/>
                    <a:pt x="29328" y="11475"/>
                  </a:cubicBezTo>
                  <a:lnTo>
                    <a:pt x="29328" y="10999"/>
                  </a:lnTo>
                  <a:cubicBezTo>
                    <a:pt x="29328" y="10852"/>
                    <a:pt x="29276" y="10803"/>
                    <a:pt x="29189" y="10803"/>
                  </a:cubicBezTo>
                  <a:cubicBezTo>
                    <a:pt x="29015" y="10803"/>
                    <a:pt x="28705" y="10999"/>
                    <a:pt x="28412" y="10999"/>
                  </a:cubicBezTo>
                  <a:cubicBezTo>
                    <a:pt x="28120" y="11151"/>
                    <a:pt x="27872" y="11299"/>
                    <a:pt x="27641" y="11446"/>
                  </a:cubicBezTo>
                  <a:lnTo>
                    <a:pt x="27641" y="11446"/>
                  </a:lnTo>
                  <a:cubicBezTo>
                    <a:pt x="28046" y="10971"/>
                    <a:pt x="28191" y="10370"/>
                    <a:pt x="27935" y="9642"/>
                  </a:cubicBezTo>
                  <a:cubicBezTo>
                    <a:pt x="27495" y="9642"/>
                    <a:pt x="27019" y="10082"/>
                    <a:pt x="26579" y="10559"/>
                  </a:cubicBezTo>
                  <a:cubicBezTo>
                    <a:pt x="26102" y="10999"/>
                    <a:pt x="25662" y="11475"/>
                    <a:pt x="25186" y="11475"/>
                  </a:cubicBezTo>
                  <a:cubicBezTo>
                    <a:pt x="25058" y="11603"/>
                    <a:pt x="24890" y="11657"/>
                    <a:pt x="24716" y="11657"/>
                  </a:cubicBezTo>
                  <a:cubicBezTo>
                    <a:pt x="24291" y="11657"/>
                    <a:pt x="23829" y="11337"/>
                    <a:pt x="23829" y="10999"/>
                  </a:cubicBezTo>
                  <a:cubicBezTo>
                    <a:pt x="23353" y="10559"/>
                    <a:pt x="23353" y="10082"/>
                    <a:pt x="23353" y="9642"/>
                  </a:cubicBezTo>
                  <a:lnTo>
                    <a:pt x="22913" y="9166"/>
                  </a:lnTo>
                  <a:cubicBezTo>
                    <a:pt x="22436" y="9166"/>
                    <a:pt x="21996" y="9166"/>
                    <a:pt x="21996" y="9642"/>
                  </a:cubicBezTo>
                  <a:cubicBezTo>
                    <a:pt x="21520" y="10559"/>
                    <a:pt x="21080" y="10999"/>
                    <a:pt x="21080" y="11915"/>
                  </a:cubicBezTo>
                  <a:cubicBezTo>
                    <a:pt x="17854" y="13308"/>
                    <a:pt x="15104" y="14665"/>
                    <a:pt x="11915" y="16058"/>
                  </a:cubicBezTo>
                  <a:lnTo>
                    <a:pt x="12355" y="15581"/>
                  </a:lnTo>
                  <a:cubicBezTo>
                    <a:pt x="12831" y="13748"/>
                    <a:pt x="14664" y="9642"/>
                    <a:pt x="15104" y="8249"/>
                  </a:cubicBezTo>
                  <a:lnTo>
                    <a:pt x="777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1"/>
            <p:cNvSpPr/>
            <p:nvPr/>
          </p:nvSpPr>
          <p:spPr>
            <a:xfrm>
              <a:off x="3846500" y="1838238"/>
              <a:ext cx="281100" cy="217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2514;p62"/>
          <p:cNvSpPr txBox="1"/>
          <p:nvPr/>
        </p:nvSpPr>
        <p:spPr>
          <a:xfrm>
            <a:off x="1191500" y="1189700"/>
            <a:ext cx="4580100" cy="329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dk1"/>
                </a:solidFill>
                <a:latin typeface="Lexend SemiBold"/>
                <a:ea typeface="Lexend SemiBold"/>
                <a:cs typeface="Lexend SemiBold"/>
                <a:sym typeface="Lexend SemiBold"/>
              </a:rPr>
              <a:t>Icons</a:t>
            </a:r>
            <a:endParaRPr sz="1600" dirty="0">
              <a:solidFill>
                <a:schemeClr val="dk1"/>
              </a:solidFill>
              <a:latin typeface="Lexend SemiBold"/>
              <a:ea typeface="Lexend SemiBold"/>
              <a:cs typeface="Lexend SemiBold"/>
              <a:sym typeface="Lexend SemiBold"/>
            </a:endParaRPr>
          </a:p>
          <a:p>
            <a:pPr marL="457200" lvl="0" indent="-304800" algn="l" rtl="0">
              <a:lnSpc>
                <a:spcPct val="120000"/>
              </a:lnSpc>
              <a:spcBef>
                <a:spcPts val="0"/>
              </a:spcBef>
              <a:spcAft>
                <a:spcPts val="0"/>
              </a:spcAft>
              <a:buClr>
                <a:schemeClr val="dk1"/>
              </a:buClr>
              <a:buSzPts val="1200"/>
              <a:buFont typeface="Nunito"/>
              <a:buChar char="●"/>
            </a:pPr>
            <a:r>
              <a:rPr lang="en" sz="1200" dirty="0">
                <a:solidFill>
                  <a:schemeClr val="dk1"/>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Time to Sleep | Flat</a:t>
            </a:r>
            <a:endParaRPr lang="en" sz="1200" dirty="0">
              <a:solidFill>
                <a:schemeClr val="dk1"/>
              </a:solidFill>
              <a:uFill>
                <a:noFill/>
              </a:uFill>
              <a:latin typeface="Nunito"/>
              <a:ea typeface="Nunito"/>
              <a:cs typeface="Nunito"/>
              <a:sym typeface="Nunito"/>
            </a:endParaRPr>
          </a:p>
          <a:p>
            <a:pPr marL="457200" lvl="0" indent="-304800" algn="l" rtl="0">
              <a:lnSpc>
                <a:spcPct val="120000"/>
              </a:lnSpc>
              <a:spcBef>
                <a:spcPts val="0"/>
              </a:spcBef>
              <a:spcAft>
                <a:spcPts val="0"/>
              </a:spcAft>
              <a:buClr>
                <a:schemeClr val="dk1"/>
              </a:buClr>
              <a:buSzPts val="1200"/>
              <a:buFont typeface="Nunito"/>
              <a:buChar char="●"/>
            </a:pPr>
            <a:r>
              <a:rPr lang="en" sz="1200" dirty="0">
                <a:solidFill>
                  <a:schemeClr val="dk1"/>
                </a:solidFill>
                <a:uFill>
                  <a:noFill/>
                </a:uFill>
                <a:latin typeface="Nunito"/>
                <a:ea typeface="Nunito"/>
                <a:cs typeface="Nunito"/>
                <a:sym typeface="Nunito"/>
              </a:rPr>
              <a:t>Fletigo</a:t>
            </a:r>
          </a:p>
          <a:p>
            <a:pPr marL="457200" lvl="0" indent="-304800" algn="l" rtl="0">
              <a:lnSpc>
                <a:spcPct val="120000"/>
              </a:lnSpc>
              <a:spcBef>
                <a:spcPts val="0"/>
              </a:spcBef>
              <a:spcAft>
                <a:spcPts val="0"/>
              </a:spcAft>
              <a:buClr>
                <a:schemeClr val="dk1"/>
              </a:buClr>
              <a:buSzPts val="1200"/>
              <a:buFont typeface="Nunito"/>
              <a:buChar char="●"/>
            </a:pPr>
            <a:r>
              <a:rPr lang="en" sz="1200" dirty="0">
                <a:solidFill>
                  <a:schemeClr val="dk1"/>
                </a:solidFill>
                <a:uFill>
                  <a:noFill/>
                </a:uFill>
                <a:latin typeface="Nunito"/>
                <a:ea typeface="Nunito"/>
                <a:cs typeface="Nunito"/>
                <a:sym typeface="Nunito"/>
              </a:rPr>
              <a:t>Pinterest</a:t>
            </a:r>
            <a:endParaRPr dirty="0">
              <a:solidFill>
                <a:schemeClr val="dk1"/>
              </a:solidFill>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338"/>
        <p:cNvGrpSpPr/>
        <p:nvPr/>
      </p:nvGrpSpPr>
      <p:grpSpPr>
        <a:xfrm>
          <a:off x="0" y="0"/>
          <a:ext cx="0" cy="0"/>
          <a:chOff x="0" y="0"/>
          <a:chExt cx="0" cy="0"/>
        </a:xfrm>
      </p:grpSpPr>
      <p:pic>
        <p:nvPicPr>
          <p:cNvPr id="17339" name="Google Shape;17339;p8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4"/>
        <p:cNvGrpSpPr/>
        <p:nvPr/>
      </p:nvGrpSpPr>
      <p:grpSpPr>
        <a:xfrm>
          <a:off x="0" y="0"/>
          <a:ext cx="0" cy="0"/>
          <a:chOff x="0" y="0"/>
          <a:chExt cx="0" cy="0"/>
        </a:xfrm>
      </p:grpSpPr>
      <p:sp>
        <p:nvSpPr>
          <p:cNvPr id="517" name="Google Shape;517;p36"/>
          <p:cNvSpPr txBox="1">
            <a:spLocks noGrp="1"/>
          </p:cNvSpPr>
          <p:nvPr>
            <p:ph type="subTitle" idx="7"/>
          </p:nvPr>
        </p:nvSpPr>
        <p:spPr>
          <a:xfrm>
            <a:off x="394305" y="2082322"/>
            <a:ext cx="21120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None</a:t>
            </a:r>
            <a:endParaRPr sz="1400" dirty="0"/>
          </a:p>
        </p:txBody>
      </p:sp>
      <p:sp>
        <p:nvSpPr>
          <p:cNvPr id="518" name="Google Shape;518;p36"/>
          <p:cNvSpPr txBox="1">
            <a:spLocks noGrp="1"/>
          </p:cNvSpPr>
          <p:nvPr>
            <p:ph type="subTitle" idx="8"/>
          </p:nvPr>
        </p:nvSpPr>
        <p:spPr>
          <a:xfrm>
            <a:off x="3337308" y="1969065"/>
            <a:ext cx="2255149" cy="57713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Sleep Apnea</a:t>
            </a:r>
            <a:endParaRPr sz="1400" dirty="0"/>
          </a:p>
        </p:txBody>
      </p:sp>
      <p:sp>
        <p:nvSpPr>
          <p:cNvPr id="519" name="Google Shape;519;p36"/>
          <p:cNvSpPr txBox="1">
            <a:spLocks noGrp="1"/>
          </p:cNvSpPr>
          <p:nvPr>
            <p:ph type="subTitle" idx="9"/>
          </p:nvPr>
        </p:nvSpPr>
        <p:spPr>
          <a:xfrm>
            <a:off x="6192971" y="2082322"/>
            <a:ext cx="21123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a:t>Insomnia</a:t>
            </a:r>
            <a:endParaRPr sz="1400" dirty="0"/>
          </a:p>
        </p:txBody>
      </p:sp>
      <p:sp>
        <p:nvSpPr>
          <p:cNvPr id="521" name="Google Shape;521;p36"/>
          <p:cNvSpPr txBox="1">
            <a:spLocks noGrp="1"/>
          </p:cNvSpPr>
          <p:nvPr>
            <p:ph type="title"/>
          </p:nvPr>
        </p:nvSpPr>
        <p:spPr>
          <a:xfrm>
            <a:off x="394305" y="343099"/>
            <a:ext cx="77088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HP Simplified Jpan" panose="020B0500000000000000" pitchFamily="34" charset="-128"/>
                <a:ea typeface="HP Simplified Jpan" panose="020B0500000000000000" pitchFamily="34" charset="-128"/>
              </a:rPr>
              <a:t>Background</a:t>
            </a:r>
            <a:endParaRPr dirty="0">
              <a:latin typeface="HP Simplified Jpan" panose="020B0500000000000000" pitchFamily="34" charset="-128"/>
              <a:ea typeface="HP Simplified Jpan" panose="020B0500000000000000" pitchFamily="34" charset="-128"/>
            </a:endParaRPr>
          </a:p>
        </p:txBody>
      </p:sp>
      <p:pic>
        <p:nvPicPr>
          <p:cNvPr id="18" name="Picture 17">
            <a:extLst>
              <a:ext uri="{FF2B5EF4-FFF2-40B4-BE49-F238E27FC236}">
                <a16:creationId xmlns:a16="http://schemas.microsoft.com/office/drawing/2014/main" id="{9FD1CF06-A918-C4E2-1161-102BBD11268A}"/>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a14:imgEffect>
                    <a14:imgEffect>
                      <a14:brightnessContrast bright="-5000"/>
                    </a14:imgEffect>
                  </a14:imgLayer>
                </a14:imgProps>
              </a:ext>
            </a:extLst>
          </a:blip>
          <a:stretch>
            <a:fillRect/>
          </a:stretch>
        </p:blipFill>
        <p:spPr>
          <a:xfrm>
            <a:off x="4024930" y="1210929"/>
            <a:ext cx="860834" cy="860834"/>
          </a:xfrm>
          <a:prstGeom prst="rect">
            <a:avLst/>
          </a:prstGeom>
          <a:pattFill prst="pct5">
            <a:fgClr>
              <a:schemeClr val="accent3">
                <a:lumMod val="75000"/>
              </a:schemeClr>
            </a:fgClr>
            <a:bgClr>
              <a:schemeClr val="bg1"/>
            </a:bgClr>
          </a:pattFill>
          <a:effectLst>
            <a:innerShdw blurRad="63500" dist="50800" dir="13500000">
              <a:prstClr val="black">
                <a:alpha val="50000"/>
              </a:prstClr>
            </a:innerShdw>
          </a:effectLst>
          <a:scene3d>
            <a:camera prst="orthographicFront"/>
            <a:lightRig rig="threePt" dir="t"/>
          </a:scene3d>
          <a:sp3d extrusionH="76200" prstMaterial="plastic">
            <a:bevelT w="165100" prst="coolSlant"/>
            <a:extrusionClr>
              <a:schemeClr val="accent6">
                <a:lumMod val="20000"/>
                <a:lumOff val="80000"/>
              </a:schemeClr>
            </a:extrusionClr>
          </a:sp3d>
        </p:spPr>
      </p:pic>
      <p:pic>
        <p:nvPicPr>
          <p:cNvPr id="20" name="Picture 19">
            <a:extLst>
              <a:ext uri="{FF2B5EF4-FFF2-40B4-BE49-F238E27FC236}">
                <a16:creationId xmlns:a16="http://schemas.microsoft.com/office/drawing/2014/main" id="{71E70C4D-B2EB-397F-59DB-CC73A0188EE3}"/>
              </a:ext>
            </a:extLst>
          </p:cNvPr>
          <p:cNvPicPr>
            <a:picLocks noChangeAspect="1"/>
          </p:cNvPicPr>
          <p:nvPr/>
        </p:nvPicPr>
        <p:blipFill>
          <a:blip r:embed="rId5"/>
          <a:stretch>
            <a:fillRect/>
          </a:stretch>
        </p:blipFill>
        <p:spPr>
          <a:xfrm>
            <a:off x="6848812" y="1210929"/>
            <a:ext cx="867698" cy="865484"/>
          </a:xfrm>
          <a:prstGeom prst="rect">
            <a:avLst/>
          </a:prstGeom>
          <a:effectLst>
            <a:glow rad="127000">
              <a:schemeClr val="accent1">
                <a:alpha val="0"/>
              </a:schemeClr>
            </a:glow>
            <a:outerShdw blurRad="50800" dist="50800" dir="4500000" algn="ctr" rotWithShape="0">
              <a:srgbClr val="000000">
                <a:alpha val="43137"/>
              </a:srgbClr>
            </a:outerShdw>
          </a:effectLst>
          <a:scene3d>
            <a:camera prst="orthographicFront"/>
            <a:lightRig rig="threePt" dir="t"/>
          </a:scene3d>
          <a:sp3d>
            <a:bevelT w="165100" prst="coolSlant"/>
          </a:sp3d>
        </p:spPr>
      </p:pic>
      <p:sp>
        <p:nvSpPr>
          <p:cNvPr id="24" name="Subtitle 23">
            <a:extLst>
              <a:ext uri="{FF2B5EF4-FFF2-40B4-BE49-F238E27FC236}">
                <a16:creationId xmlns:a16="http://schemas.microsoft.com/office/drawing/2014/main" id="{6C8AC4E7-FA1A-D9C8-6B58-9CD966D4B25F}"/>
              </a:ext>
            </a:extLst>
          </p:cNvPr>
          <p:cNvSpPr>
            <a:spLocks noGrp="1"/>
          </p:cNvSpPr>
          <p:nvPr>
            <p:ph type="subTitle" idx="1"/>
          </p:nvPr>
        </p:nvSpPr>
        <p:spPr>
          <a:xfrm>
            <a:off x="0" y="2700627"/>
            <a:ext cx="4832118" cy="2153234"/>
          </a:xfrm>
        </p:spPr>
        <p:txBody>
          <a:bodyPr/>
          <a:lstStyle/>
          <a:p>
            <a:pPr algn="l" rtl="0">
              <a:spcBef>
                <a:spcPts val="0"/>
              </a:spcBef>
              <a:spcAft>
                <a:spcPts val="0"/>
              </a:spcAft>
            </a:pPr>
            <a:r>
              <a:rPr lang="en-US" sz="1800" b="0" i="0" u="none" strike="noStrike" dirty="0">
                <a:solidFill>
                  <a:schemeClr val="tx1"/>
                </a:solidFill>
                <a:effectLst/>
                <a:latin typeface="Aldhabi" panose="01000000000000000000" pitchFamily="2" charset="-78"/>
                <a:cs typeface="Aldhabi" panose="01000000000000000000" pitchFamily="2" charset="-78"/>
              </a:rPr>
              <a:t>What exactly are sleep disorders?</a:t>
            </a:r>
            <a:endParaRPr lang="en-US" b="0" dirty="0">
              <a:solidFill>
                <a:schemeClr val="tx1"/>
              </a:solidFill>
              <a:effectLst/>
              <a:latin typeface="Aldhabi" panose="01000000000000000000" pitchFamily="2" charset="-78"/>
              <a:cs typeface="Aldhabi" panose="01000000000000000000" pitchFamily="2" charset="-78"/>
            </a:endParaRPr>
          </a:p>
          <a:p>
            <a:pPr algn="l" rtl="0">
              <a:spcBef>
                <a:spcPts val="0"/>
              </a:spcBef>
              <a:spcAft>
                <a:spcPts val="0"/>
              </a:spcAft>
            </a:pPr>
            <a:r>
              <a:rPr lang="en-US" sz="1800" b="0" i="0" u="none" strike="noStrike" dirty="0">
                <a:solidFill>
                  <a:schemeClr val="tx1"/>
                </a:solidFill>
                <a:effectLst/>
                <a:latin typeface="Aldhabi" panose="01000000000000000000" pitchFamily="2" charset="-78"/>
                <a:cs typeface="Aldhabi" panose="01000000000000000000" pitchFamily="2" charset="-78"/>
              </a:rPr>
              <a:t>"In simple terms, sleep disorders refer to conditions that arise from unhealth sleeping habits and lifestyles. </a:t>
            </a:r>
            <a:endParaRPr lang="en-US" b="0" dirty="0">
              <a:solidFill>
                <a:schemeClr val="tx1"/>
              </a:solidFill>
              <a:effectLst/>
              <a:latin typeface="Aldhabi" panose="01000000000000000000" pitchFamily="2" charset="-78"/>
              <a:cs typeface="Aldhabi" panose="01000000000000000000" pitchFamily="2" charset="-78"/>
            </a:endParaRPr>
          </a:p>
          <a:p>
            <a:pPr algn="l" rtl="0">
              <a:spcBef>
                <a:spcPts val="0"/>
              </a:spcBef>
              <a:spcAft>
                <a:spcPts val="0"/>
              </a:spcAft>
            </a:pPr>
            <a:r>
              <a:rPr lang="en-US" sz="1800" b="0" i="0" u="none" strike="noStrike" dirty="0">
                <a:solidFill>
                  <a:schemeClr val="tx1"/>
                </a:solidFill>
                <a:effectLst/>
                <a:latin typeface="Aldhabi" panose="01000000000000000000" pitchFamily="2" charset="-78"/>
                <a:cs typeface="Aldhabi" panose="01000000000000000000" pitchFamily="2" charset="-78"/>
              </a:rPr>
              <a:t>Why are sleep disorders considered dangerous? </a:t>
            </a:r>
            <a:endParaRPr lang="en-US" b="0" dirty="0">
              <a:solidFill>
                <a:schemeClr val="tx1"/>
              </a:solidFill>
              <a:effectLst/>
              <a:latin typeface="Aldhabi" panose="01000000000000000000" pitchFamily="2" charset="-78"/>
              <a:cs typeface="Aldhabi" panose="01000000000000000000" pitchFamily="2" charset="-78"/>
            </a:endParaRPr>
          </a:p>
          <a:p>
            <a:pPr algn="l" rtl="0">
              <a:spcBef>
                <a:spcPts val="0"/>
              </a:spcBef>
              <a:spcAft>
                <a:spcPts val="0"/>
              </a:spcAft>
            </a:pPr>
            <a:r>
              <a:rPr lang="en-US" sz="1800" b="0" i="0" u="none" strike="noStrike" dirty="0">
                <a:solidFill>
                  <a:schemeClr val="tx1"/>
                </a:solidFill>
                <a:effectLst/>
                <a:latin typeface="Aldhabi" panose="01000000000000000000" pitchFamily="2" charset="-78"/>
                <a:cs typeface="Aldhabi" panose="01000000000000000000" pitchFamily="2" charset="-78"/>
              </a:rPr>
              <a:t>Sleep is crucial for maintaining our overall health and well-being. Neglecting proper sleep and leading an unhealthy lifestyle can lead to various health issues."</a:t>
            </a:r>
            <a:endParaRPr lang="en-US" b="0" dirty="0">
              <a:solidFill>
                <a:schemeClr val="tx1"/>
              </a:solidFill>
              <a:effectLst/>
              <a:latin typeface="Aldhabi" panose="01000000000000000000" pitchFamily="2" charset="-78"/>
              <a:cs typeface="Aldhabi" panose="01000000000000000000" pitchFamily="2" charset="-78"/>
            </a:endParaRPr>
          </a:p>
          <a:p>
            <a:pPr algn="l"/>
            <a:br>
              <a:rPr lang="en-US" dirty="0"/>
            </a:br>
            <a:endParaRPr lang="en-ID" dirty="0"/>
          </a:p>
        </p:txBody>
      </p:sp>
      <p:sp>
        <p:nvSpPr>
          <p:cNvPr id="29" name="Subtitle 23">
            <a:extLst>
              <a:ext uri="{FF2B5EF4-FFF2-40B4-BE49-F238E27FC236}">
                <a16:creationId xmlns:a16="http://schemas.microsoft.com/office/drawing/2014/main" id="{8AC56CF2-D363-0136-D879-CD738DB70DE4}"/>
              </a:ext>
            </a:extLst>
          </p:cNvPr>
          <p:cNvSpPr txBox="1">
            <a:spLocks/>
          </p:cNvSpPr>
          <p:nvPr/>
        </p:nvSpPr>
        <p:spPr>
          <a:xfrm>
            <a:off x="5249336" y="2753088"/>
            <a:ext cx="3751229" cy="11024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Lexend Light"/>
              <a:buNone/>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Lexend Light"/>
              <a:buNone/>
              <a:defRPr sz="1400" b="0" i="0" u="none" strike="noStrike" cap="none">
                <a:solidFill>
                  <a:schemeClr val="dk1"/>
                </a:solidFill>
                <a:latin typeface="Lexend Light"/>
                <a:ea typeface="Lexend Light"/>
                <a:cs typeface="Lexend Light"/>
                <a:sym typeface="Lexend Light"/>
              </a:defRPr>
            </a:lvl2pPr>
            <a:lvl3pPr marL="1371600" marR="0" lvl="2" indent="-317500" algn="ctr" rtl="0">
              <a:lnSpc>
                <a:spcPct val="100000"/>
              </a:lnSpc>
              <a:spcBef>
                <a:spcPts val="0"/>
              </a:spcBef>
              <a:spcAft>
                <a:spcPts val="0"/>
              </a:spcAft>
              <a:buClr>
                <a:schemeClr val="dk1"/>
              </a:buClr>
              <a:buSzPts val="1400"/>
              <a:buFont typeface="Lexend Light"/>
              <a:buNone/>
              <a:defRPr sz="1400" b="0" i="0" u="none" strike="noStrike" cap="none">
                <a:solidFill>
                  <a:schemeClr val="dk1"/>
                </a:solidFill>
                <a:latin typeface="Lexend Light"/>
                <a:ea typeface="Lexend Light"/>
                <a:cs typeface="Lexend Light"/>
                <a:sym typeface="Lexend Light"/>
              </a:defRPr>
            </a:lvl3pPr>
            <a:lvl4pPr marL="1828800" marR="0" lvl="3" indent="-317500" algn="ctr" rtl="0">
              <a:lnSpc>
                <a:spcPct val="100000"/>
              </a:lnSpc>
              <a:spcBef>
                <a:spcPts val="0"/>
              </a:spcBef>
              <a:spcAft>
                <a:spcPts val="0"/>
              </a:spcAft>
              <a:buClr>
                <a:schemeClr val="dk1"/>
              </a:buClr>
              <a:buSzPts val="1400"/>
              <a:buFont typeface="Lexend Light"/>
              <a:buNone/>
              <a:defRPr sz="1400" b="0" i="0" u="none" strike="noStrike" cap="none">
                <a:solidFill>
                  <a:schemeClr val="dk1"/>
                </a:solidFill>
                <a:latin typeface="Lexend Light"/>
                <a:ea typeface="Lexend Light"/>
                <a:cs typeface="Lexend Light"/>
                <a:sym typeface="Lexend Light"/>
              </a:defRPr>
            </a:lvl4pPr>
            <a:lvl5pPr marL="2286000" marR="0" lvl="4" indent="-317500" algn="ctr" rtl="0">
              <a:lnSpc>
                <a:spcPct val="100000"/>
              </a:lnSpc>
              <a:spcBef>
                <a:spcPts val="0"/>
              </a:spcBef>
              <a:spcAft>
                <a:spcPts val="0"/>
              </a:spcAft>
              <a:buClr>
                <a:schemeClr val="dk1"/>
              </a:buClr>
              <a:buSzPts val="1400"/>
              <a:buFont typeface="Lexend Light"/>
              <a:buNone/>
              <a:defRPr sz="1400" b="0" i="0" u="none" strike="noStrike" cap="none">
                <a:solidFill>
                  <a:schemeClr val="dk1"/>
                </a:solidFill>
                <a:latin typeface="Lexend Light"/>
                <a:ea typeface="Lexend Light"/>
                <a:cs typeface="Lexend Light"/>
                <a:sym typeface="Lexend Light"/>
              </a:defRPr>
            </a:lvl5pPr>
            <a:lvl6pPr marL="2743200" marR="0" lvl="5" indent="-317500" algn="ctr" rtl="0">
              <a:lnSpc>
                <a:spcPct val="100000"/>
              </a:lnSpc>
              <a:spcBef>
                <a:spcPts val="0"/>
              </a:spcBef>
              <a:spcAft>
                <a:spcPts val="0"/>
              </a:spcAft>
              <a:buClr>
                <a:schemeClr val="dk1"/>
              </a:buClr>
              <a:buSzPts val="1400"/>
              <a:buFont typeface="Lexend Light"/>
              <a:buNone/>
              <a:defRPr sz="1400" b="0" i="0" u="none" strike="noStrike" cap="none">
                <a:solidFill>
                  <a:schemeClr val="dk1"/>
                </a:solidFill>
                <a:latin typeface="Lexend Light"/>
                <a:ea typeface="Lexend Light"/>
                <a:cs typeface="Lexend Light"/>
                <a:sym typeface="Lexend Light"/>
              </a:defRPr>
            </a:lvl6pPr>
            <a:lvl7pPr marL="3200400" marR="0" lvl="6" indent="-317500" algn="ctr" rtl="0">
              <a:lnSpc>
                <a:spcPct val="100000"/>
              </a:lnSpc>
              <a:spcBef>
                <a:spcPts val="0"/>
              </a:spcBef>
              <a:spcAft>
                <a:spcPts val="0"/>
              </a:spcAft>
              <a:buClr>
                <a:schemeClr val="dk1"/>
              </a:buClr>
              <a:buSzPts val="1400"/>
              <a:buFont typeface="Lexend Light"/>
              <a:buNone/>
              <a:defRPr sz="1400" b="0" i="0" u="none" strike="noStrike" cap="none">
                <a:solidFill>
                  <a:schemeClr val="dk1"/>
                </a:solidFill>
                <a:latin typeface="Lexend Light"/>
                <a:ea typeface="Lexend Light"/>
                <a:cs typeface="Lexend Light"/>
                <a:sym typeface="Lexend Light"/>
              </a:defRPr>
            </a:lvl7pPr>
            <a:lvl8pPr marL="3657600" marR="0" lvl="7" indent="-317500" algn="ctr" rtl="0">
              <a:lnSpc>
                <a:spcPct val="100000"/>
              </a:lnSpc>
              <a:spcBef>
                <a:spcPts val="0"/>
              </a:spcBef>
              <a:spcAft>
                <a:spcPts val="0"/>
              </a:spcAft>
              <a:buClr>
                <a:schemeClr val="dk1"/>
              </a:buClr>
              <a:buSzPts val="1400"/>
              <a:buFont typeface="Lexend Light"/>
              <a:buNone/>
              <a:defRPr sz="1400" b="0" i="0" u="none" strike="noStrike" cap="none">
                <a:solidFill>
                  <a:schemeClr val="dk1"/>
                </a:solidFill>
                <a:latin typeface="Lexend Light"/>
                <a:ea typeface="Lexend Light"/>
                <a:cs typeface="Lexend Light"/>
                <a:sym typeface="Lexend Light"/>
              </a:defRPr>
            </a:lvl8pPr>
            <a:lvl9pPr marL="4114800" marR="0" lvl="8" indent="-317500" algn="ctr" rtl="0">
              <a:lnSpc>
                <a:spcPct val="100000"/>
              </a:lnSpc>
              <a:spcBef>
                <a:spcPts val="0"/>
              </a:spcBef>
              <a:spcAft>
                <a:spcPts val="0"/>
              </a:spcAft>
              <a:buClr>
                <a:schemeClr val="dk1"/>
              </a:buClr>
              <a:buSzPts val="1400"/>
              <a:buFont typeface="Lexend Light"/>
              <a:buNone/>
              <a:defRPr sz="1400" b="0" i="0" u="none" strike="noStrike" cap="none">
                <a:solidFill>
                  <a:schemeClr val="dk1"/>
                </a:solidFill>
                <a:latin typeface="Lexend Light"/>
                <a:ea typeface="Lexend Light"/>
                <a:cs typeface="Lexend Light"/>
                <a:sym typeface="Lexend Light"/>
              </a:defRPr>
            </a:lvl9pPr>
          </a:lstStyle>
          <a:p>
            <a:pPr algn="r" rtl="0">
              <a:spcBef>
                <a:spcPts val="0"/>
              </a:spcBef>
              <a:spcAft>
                <a:spcPts val="0"/>
              </a:spcAft>
            </a:pPr>
            <a:r>
              <a:rPr lang="en-US" sz="1500" b="0" i="0" u="none" strike="noStrike" dirty="0">
                <a:solidFill>
                  <a:schemeClr val="tx1"/>
                </a:solidFill>
                <a:effectLst/>
                <a:latin typeface="Aldhabi" panose="01000000000000000000" pitchFamily="2" charset="-78"/>
                <a:cs typeface="Aldhabi" panose="01000000000000000000" pitchFamily="2" charset="-78"/>
              </a:rPr>
              <a:t>in fact, research from the National Heart, Lung, and Blood Institute of the National Institutes of Health reveals that between 50 to 70 million American adults struggle with irregular sleep patterns or suffer from sleep </a:t>
            </a:r>
            <a:r>
              <a:rPr lang="en-US" sz="1500" b="0" i="0" u="none" strike="noStrike" dirty="0" err="1">
                <a:solidFill>
                  <a:schemeClr val="tx1"/>
                </a:solidFill>
                <a:effectLst/>
                <a:latin typeface="Aldhabi" panose="01000000000000000000" pitchFamily="2" charset="-78"/>
                <a:cs typeface="Aldhabi" panose="01000000000000000000" pitchFamily="2" charset="-78"/>
              </a:rPr>
              <a:t>disorde﻿rs</a:t>
            </a:r>
            <a:r>
              <a:rPr lang="en-US" sz="1500" b="0" i="0" u="none" strike="noStrike" dirty="0">
                <a:solidFill>
                  <a:schemeClr val="tx1"/>
                </a:solidFill>
                <a:effectLst/>
                <a:latin typeface="Aldhabi" panose="01000000000000000000" pitchFamily="2" charset="-78"/>
                <a:cs typeface="Aldhabi" panose="01000000000000000000" pitchFamily="2" charset="-78"/>
              </a:rPr>
              <a:t> such as insomnia and sleep apnea. This highlights a widespread issue in our society.</a:t>
            </a:r>
            <a:endParaRPr lang="en-US" sz="1500" b="0" dirty="0">
              <a:solidFill>
                <a:schemeClr val="tx1"/>
              </a:solidFill>
              <a:effectLst/>
              <a:latin typeface="Aldhabi" panose="01000000000000000000" pitchFamily="2" charset="-78"/>
              <a:cs typeface="Aldhabi" panose="01000000000000000000" pitchFamily="2" charset="-78"/>
            </a:endParaRPr>
          </a:p>
          <a:p>
            <a:pPr algn="r"/>
            <a:br>
              <a:rPr lang="en-US" sz="1500" dirty="0">
                <a:solidFill>
                  <a:schemeClr val="tx1"/>
                </a:solidFill>
                <a:latin typeface="Aldhabi" panose="01000000000000000000" pitchFamily="2" charset="-78"/>
                <a:cs typeface="Aldhabi" panose="01000000000000000000" pitchFamily="2" charset="-78"/>
              </a:rPr>
            </a:br>
            <a:br>
              <a:rPr lang="en-US" sz="1500" dirty="0">
                <a:solidFill>
                  <a:schemeClr val="tx1"/>
                </a:solidFill>
                <a:latin typeface="Aldhabi" panose="01000000000000000000" pitchFamily="2" charset="-78"/>
                <a:cs typeface="Aldhabi" panose="01000000000000000000" pitchFamily="2" charset="-78"/>
              </a:rPr>
            </a:br>
            <a:endParaRPr lang="en-ID" sz="1500" dirty="0">
              <a:solidFill>
                <a:schemeClr val="tx1"/>
              </a:solidFill>
              <a:latin typeface="Aldhabi" panose="01000000000000000000" pitchFamily="2" charset="-78"/>
              <a:cs typeface="Aldhabi" panose="01000000000000000000" pitchFamily="2" charset="-78"/>
            </a:endParaRPr>
          </a:p>
        </p:txBody>
      </p:sp>
      <p:pic>
        <p:nvPicPr>
          <p:cNvPr id="32" name="Picture 31">
            <a:extLst>
              <a:ext uri="{FF2B5EF4-FFF2-40B4-BE49-F238E27FC236}">
                <a16:creationId xmlns:a16="http://schemas.microsoft.com/office/drawing/2014/main" id="{74CA04F8-C065-EEEC-0397-D2C19AFCB8AD}"/>
              </a:ext>
            </a:extLst>
          </p:cNvPr>
          <p:cNvPicPr>
            <a:picLocks noChangeAspect="1"/>
          </p:cNvPicPr>
          <p:nvPr/>
        </p:nvPicPr>
        <p:blipFill>
          <a:blip r:embed="rId6"/>
          <a:stretch>
            <a:fillRect/>
          </a:stretch>
        </p:blipFill>
        <p:spPr>
          <a:xfrm>
            <a:off x="1051436" y="1224503"/>
            <a:ext cx="797738" cy="85781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7"/>
          <p:cNvSpPr txBox="1">
            <a:spLocks noGrp="1"/>
          </p:cNvSpPr>
          <p:nvPr>
            <p:ph type="subTitle" idx="1"/>
          </p:nvPr>
        </p:nvSpPr>
        <p:spPr>
          <a:xfrm>
            <a:off x="511391" y="2083977"/>
            <a:ext cx="23364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Challenge</a:t>
            </a:r>
            <a:endParaRPr dirty="0"/>
          </a:p>
        </p:txBody>
      </p:sp>
      <p:sp>
        <p:nvSpPr>
          <p:cNvPr id="581" name="Google Shape;581;p37"/>
          <p:cNvSpPr txBox="1">
            <a:spLocks noGrp="1"/>
          </p:cNvSpPr>
          <p:nvPr>
            <p:ph type="subTitle" idx="6"/>
          </p:nvPr>
        </p:nvSpPr>
        <p:spPr>
          <a:xfrm>
            <a:off x="6220232" y="2109172"/>
            <a:ext cx="23364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Solution</a:t>
            </a:r>
            <a:endParaRPr dirty="0"/>
          </a:p>
        </p:txBody>
      </p:sp>
      <p:sp>
        <p:nvSpPr>
          <p:cNvPr id="582" name="Google Shape;582;p37"/>
          <p:cNvSpPr txBox="1">
            <a:spLocks noGrp="1"/>
          </p:cNvSpPr>
          <p:nvPr>
            <p:ph type="title"/>
          </p:nvPr>
        </p:nvSpPr>
        <p:spPr>
          <a:xfrm>
            <a:off x="652206" y="378597"/>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HP Simplified Jpan" panose="020B0500000000000000" pitchFamily="34" charset="-128"/>
                <a:ea typeface="HP Simplified Jpan" panose="020B0500000000000000" pitchFamily="34" charset="-128"/>
              </a:rPr>
              <a:t>Business Goals</a:t>
            </a:r>
            <a:endParaRPr dirty="0">
              <a:latin typeface="HP Simplified Jpan" panose="020B0500000000000000" pitchFamily="34" charset="-128"/>
              <a:ea typeface="HP Simplified Jpan" panose="020B0500000000000000" pitchFamily="34" charset="-128"/>
            </a:endParaRPr>
          </a:p>
        </p:txBody>
      </p:sp>
      <p:sp>
        <p:nvSpPr>
          <p:cNvPr id="583" name="Google Shape;583;p37"/>
          <p:cNvSpPr txBox="1">
            <a:spLocks noGrp="1"/>
          </p:cNvSpPr>
          <p:nvPr>
            <p:ph type="subTitle" idx="2"/>
          </p:nvPr>
        </p:nvSpPr>
        <p:spPr>
          <a:xfrm>
            <a:off x="-49644" y="2550177"/>
            <a:ext cx="3403800" cy="2401358"/>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AutoNum type="arabicPeriod"/>
            </a:pPr>
            <a:r>
              <a:rPr lang="en-US" dirty="0">
                <a:latin typeface="Mongolian Baiti" panose="03000500000000000000" pitchFamily="66" charset="0"/>
                <a:cs typeface="Mongolian Baiti" panose="03000500000000000000" pitchFamily="66" charset="0"/>
              </a:rPr>
              <a:t>Identify the Factors that influence sleep health and lifestyle to detect signs of sleep disorders</a:t>
            </a:r>
          </a:p>
          <a:p>
            <a:pPr marL="342900" lvl="0" indent="-342900" algn="l" rtl="0">
              <a:spcBef>
                <a:spcPts val="0"/>
              </a:spcBef>
              <a:spcAft>
                <a:spcPts val="0"/>
              </a:spcAft>
              <a:buAutoNum type="arabicPeriod"/>
            </a:pPr>
            <a:r>
              <a:rPr lang="en-US" dirty="0">
                <a:latin typeface="Mongolian Baiti" panose="03000500000000000000" pitchFamily="66" charset="0"/>
                <a:cs typeface="Mongolian Baiti" panose="03000500000000000000" pitchFamily="66" charset="0"/>
              </a:rPr>
              <a:t>Predict the likelihood of individuals experiencing sleep disorders based on  their sleep health and lifestyle </a:t>
            </a:r>
            <a:r>
              <a:rPr lang="en-US" dirty="0" err="1">
                <a:latin typeface="Mongolian Baiti" panose="03000500000000000000" pitchFamily="66" charset="0"/>
                <a:cs typeface="Mongolian Baiti" panose="03000500000000000000" pitchFamily="66" charset="0"/>
              </a:rPr>
              <a:t>informatian</a:t>
            </a:r>
            <a:r>
              <a:rPr lang="en-US" dirty="0">
                <a:latin typeface="Mongolian Baiti" panose="03000500000000000000" pitchFamily="66" charset="0"/>
                <a:cs typeface="Mongolian Baiti" panose="03000500000000000000" pitchFamily="66" charset="0"/>
              </a:rPr>
              <a:t>.</a:t>
            </a:r>
          </a:p>
          <a:p>
            <a:pPr marL="342900" lvl="0" indent="-342900" algn="l" rtl="0">
              <a:spcBef>
                <a:spcPts val="0"/>
              </a:spcBef>
              <a:spcAft>
                <a:spcPts val="0"/>
              </a:spcAft>
              <a:buAutoNum type="arabicPeriod"/>
            </a:pPr>
            <a:r>
              <a:rPr lang="en-US" dirty="0">
                <a:latin typeface="Mongolian Baiti" panose="03000500000000000000" pitchFamily="66" charset="0"/>
                <a:cs typeface="Mongolian Baiti" panose="03000500000000000000" pitchFamily="66" charset="0"/>
              </a:rPr>
              <a:t>Identifying and addressing sleep-related issues. Particularly within the healthcare sector.</a:t>
            </a:r>
            <a:endParaRPr dirty="0">
              <a:latin typeface="Mongolian Baiti" panose="03000500000000000000" pitchFamily="66" charset="0"/>
              <a:cs typeface="Mongolian Baiti" panose="03000500000000000000" pitchFamily="66" charset="0"/>
            </a:endParaRPr>
          </a:p>
        </p:txBody>
      </p:sp>
      <p:sp>
        <p:nvSpPr>
          <p:cNvPr id="584" name="Google Shape;584;p37"/>
          <p:cNvSpPr txBox="1">
            <a:spLocks noGrp="1"/>
          </p:cNvSpPr>
          <p:nvPr>
            <p:ph type="subTitle" idx="3"/>
          </p:nvPr>
        </p:nvSpPr>
        <p:spPr>
          <a:xfrm>
            <a:off x="3477204" y="2575372"/>
            <a:ext cx="2336400" cy="1068000"/>
          </a:xfrm>
          <a:prstGeom prst="rect">
            <a:avLst/>
          </a:prstGeom>
        </p:spPr>
        <p:txBody>
          <a:bodyPr spcFirstLastPara="1" wrap="square" lIns="91425" tIns="91425" rIns="91425" bIns="91425" anchor="t" anchorCtr="0">
            <a:noAutofit/>
          </a:bodyPr>
          <a:lstStyle/>
          <a:p>
            <a:pPr marL="342900" lvl="0" indent="-342900" algn="ctr" rtl="0">
              <a:spcBef>
                <a:spcPts val="0"/>
              </a:spcBef>
              <a:spcAft>
                <a:spcPts val="0"/>
              </a:spcAft>
              <a:buAutoNum type="arabicPeriod"/>
            </a:pPr>
            <a:r>
              <a:rPr lang="en-US" dirty="0">
                <a:latin typeface="Mongolian Baiti" panose="03000500000000000000" pitchFamily="66" charset="0"/>
                <a:cs typeface="Mongolian Baiti" panose="03000500000000000000" pitchFamily="66" charset="0"/>
              </a:rPr>
              <a:t>Found the factors that cause sleep disorders</a:t>
            </a:r>
          </a:p>
          <a:p>
            <a:pPr marL="342900" lvl="0" indent="-342900" algn="ctr" rtl="0">
              <a:spcBef>
                <a:spcPts val="0"/>
              </a:spcBef>
              <a:spcAft>
                <a:spcPts val="0"/>
              </a:spcAft>
              <a:buAutoNum type="arabicPeriod"/>
            </a:pPr>
            <a:r>
              <a:rPr lang="en-US" dirty="0">
                <a:latin typeface="Mongolian Baiti" panose="03000500000000000000" pitchFamily="66" charset="0"/>
                <a:cs typeface="Mongolian Baiti" panose="03000500000000000000" pitchFamily="66" charset="0"/>
              </a:rPr>
              <a:t>Get the best model to predict Sleep Disorders</a:t>
            </a:r>
          </a:p>
        </p:txBody>
      </p:sp>
      <p:sp>
        <p:nvSpPr>
          <p:cNvPr id="585" name="Google Shape;585;p37"/>
          <p:cNvSpPr txBox="1">
            <a:spLocks noGrp="1"/>
          </p:cNvSpPr>
          <p:nvPr>
            <p:ph type="subTitle" idx="4"/>
          </p:nvPr>
        </p:nvSpPr>
        <p:spPr>
          <a:xfrm>
            <a:off x="6220232" y="2600567"/>
            <a:ext cx="2336400" cy="1068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AutoNum type="arabicPeriod"/>
            </a:pPr>
            <a:r>
              <a:rPr lang="en-US" dirty="0">
                <a:latin typeface="Mongolian Baiti" panose="03000500000000000000" pitchFamily="66" charset="0"/>
                <a:cs typeface="Mongolian Baiti" panose="03000500000000000000" pitchFamily="66" charset="0"/>
              </a:rPr>
              <a:t>Reduce the rate of Sleep Disorder with various health campaigns</a:t>
            </a:r>
          </a:p>
          <a:p>
            <a:pPr marL="342900" lvl="0" indent="-342900" algn="l" rtl="0">
              <a:spcBef>
                <a:spcPts val="0"/>
              </a:spcBef>
              <a:spcAft>
                <a:spcPts val="0"/>
              </a:spcAft>
              <a:buAutoNum type="arabicPeriod"/>
            </a:pPr>
            <a:r>
              <a:rPr lang="en-US" dirty="0">
                <a:latin typeface="Mongolian Baiti" panose="03000500000000000000" pitchFamily="66" charset="0"/>
                <a:cs typeface="Mongolian Baiti" panose="03000500000000000000" pitchFamily="66" charset="0"/>
              </a:rPr>
              <a:t>Create an application that makes it easier to check sleep disorders</a:t>
            </a:r>
            <a:endParaRPr dirty="0">
              <a:latin typeface="Mongolian Baiti" panose="03000500000000000000" pitchFamily="66" charset="0"/>
              <a:cs typeface="Mongolian Baiti" panose="03000500000000000000" pitchFamily="66" charset="0"/>
            </a:endParaRPr>
          </a:p>
        </p:txBody>
      </p:sp>
      <p:sp>
        <p:nvSpPr>
          <p:cNvPr id="586" name="Google Shape;586;p37"/>
          <p:cNvSpPr txBox="1">
            <a:spLocks noGrp="1"/>
          </p:cNvSpPr>
          <p:nvPr>
            <p:ph type="subTitle" idx="5"/>
          </p:nvPr>
        </p:nvSpPr>
        <p:spPr>
          <a:xfrm>
            <a:off x="3403614" y="2101929"/>
            <a:ext cx="23364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Results</a:t>
            </a:r>
            <a:endParaRPr dirty="0"/>
          </a:p>
        </p:txBody>
      </p:sp>
      <p:sp>
        <p:nvSpPr>
          <p:cNvPr id="587" name="Google Shape;587;p37"/>
          <p:cNvSpPr/>
          <p:nvPr/>
        </p:nvSpPr>
        <p:spPr>
          <a:xfrm>
            <a:off x="1268448" y="1181034"/>
            <a:ext cx="842700" cy="84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 name="Google Shape;588;p37"/>
          <p:cNvGrpSpPr/>
          <p:nvPr/>
        </p:nvGrpSpPr>
        <p:grpSpPr>
          <a:xfrm>
            <a:off x="1348703" y="1318154"/>
            <a:ext cx="566829" cy="561764"/>
            <a:chOff x="1052468" y="3799167"/>
            <a:chExt cx="322281" cy="319420"/>
          </a:xfrm>
        </p:grpSpPr>
        <p:sp>
          <p:nvSpPr>
            <p:cNvPr id="589" name="Google Shape;589;p37"/>
            <p:cNvSpPr/>
            <p:nvPr/>
          </p:nvSpPr>
          <p:spPr>
            <a:xfrm>
              <a:off x="1290968" y="4020618"/>
              <a:ext cx="83782" cy="97969"/>
            </a:xfrm>
            <a:custGeom>
              <a:avLst/>
              <a:gdLst/>
              <a:ahLst/>
              <a:cxnLst/>
              <a:rect l="l" t="t" r="r" b="b"/>
              <a:pathLst>
                <a:path w="2811" h="3287" extrusionOk="0">
                  <a:moveTo>
                    <a:pt x="334" y="0"/>
                  </a:moveTo>
                  <a:cubicBezTo>
                    <a:pt x="167" y="0"/>
                    <a:pt x="1" y="167"/>
                    <a:pt x="1" y="334"/>
                  </a:cubicBezTo>
                  <a:lnTo>
                    <a:pt x="1" y="1310"/>
                  </a:lnTo>
                  <a:cubicBezTo>
                    <a:pt x="1" y="1382"/>
                    <a:pt x="48" y="1453"/>
                    <a:pt x="72" y="1501"/>
                  </a:cubicBezTo>
                  <a:lnTo>
                    <a:pt x="1168" y="3144"/>
                  </a:lnTo>
                  <a:cubicBezTo>
                    <a:pt x="1239" y="3239"/>
                    <a:pt x="1310" y="3287"/>
                    <a:pt x="1430" y="3287"/>
                  </a:cubicBezTo>
                  <a:lnTo>
                    <a:pt x="2477" y="3287"/>
                  </a:lnTo>
                  <a:cubicBezTo>
                    <a:pt x="2525" y="3287"/>
                    <a:pt x="2596" y="3263"/>
                    <a:pt x="2644" y="3239"/>
                  </a:cubicBezTo>
                  <a:cubicBezTo>
                    <a:pt x="2787" y="3168"/>
                    <a:pt x="2811" y="3025"/>
                    <a:pt x="2739" y="2834"/>
                  </a:cubicBezTo>
                  <a:lnTo>
                    <a:pt x="1882" y="215"/>
                  </a:lnTo>
                  <a:cubicBezTo>
                    <a:pt x="1858" y="96"/>
                    <a:pt x="1739" y="0"/>
                    <a:pt x="1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1129842" y="4022019"/>
              <a:ext cx="83096" cy="96568"/>
            </a:xfrm>
            <a:custGeom>
              <a:avLst/>
              <a:gdLst/>
              <a:ahLst/>
              <a:cxnLst/>
              <a:rect l="l" t="t" r="r" b="b"/>
              <a:pathLst>
                <a:path w="2788" h="3240" extrusionOk="0">
                  <a:moveTo>
                    <a:pt x="1215" y="1"/>
                  </a:moveTo>
                  <a:cubicBezTo>
                    <a:pt x="1072" y="1"/>
                    <a:pt x="953" y="96"/>
                    <a:pt x="930" y="215"/>
                  </a:cubicBezTo>
                  <a:lnTo>
                    <a:pt x="48" y="2835"/>
                  </a:lnTo>
                  <a:cubicBezTo>
                    <a:pt x="1" y="2954"/>
                    <a:pt x="48" y="3097"/>
                    <a:pt x="167" y="3192"/>
                  </a:cubicBezTo>
                  <a:cubicBezTo>
                    <a:pt x="239" y="3216"/>
                    <a:pt x="287" y="3240"/>
                    <a:pt x="358" y="3240"/>
                  </a:cubicBezTo>
                  <a:lnTo>
                    <a:pt x="1406" y="3240"/>
                  </a:lnTo>
                  <a:cubicBezTo>
                    <a:pt x="1525" y="3240"/>
                    <a:pt x="1596" y="3192"/>
                    <a:pt x="1644" y="3121"/>
                  </a:cubicBezTo>
                  <a:lnTo>
                    <a:pt x="2739" y="1477"/>
                  </a:lnTo>
                  <a:cubicBezTo>
                    <a:pt x="2763" y="1430"/>
                    <a:pt x="2787" y="1358"/>
                    <a:pt x="2787" y="1311"/>
                  </a:cubicBezTo>
                  <a:lnTo>
                    <a:pt x="2787" y="334"/>
                  </a:lnTo>
                  <a:cubicBezTo>
                    <a:pt x="2787" y="144"/>
                    <a:pt x="2644"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1223549" y="3799167"/>
              <a:ext cx="56808" cy="75258"/>
            </a:xfrm>
            <a:custGeom>
              <a:avLst/>
              <a:gdLst/>
              <a:ahLst/>
              <a:cxnLst/>
              <a:rect l="l" t="t" r="r" b="b"/>
              <a:pathLst>
                <a:path w="1906" h="2525" extrusionOk="0">
                  <a:moveTo>
                    <a:pt x="334" y="0"/>
                  </a:moveTo>
                  <a:cubicBezTo>
                    <a:pt x="167" y="0"/>
                    <a:pt x="0" y="143"/>
                    <a:pt x="0" y="334"/>
                  </a:cubicBezTo>
                  <a:lnTo>
                    <a:pt x="0" y="2215"/>
                  </a:lnTo>
                  <a:cubicBezTo>
                    <a:pt x="0" y="2382"/>
                    <a:pt x="167" y="2525"/>
                    <a:pt x="334" y="2525"/>
                  </a:cubicBezTo>
                  <a:lnTo>
                    <a:pt x="1596" y="2525"/>
                  </a:lnTo>
                  <a:cubicBezTo>
                    <a:pt x="1763" y="2525"/>
                    <a:pt x="1905" y="2382"/>
                    <a:pt x="1905" y="2215"/>
                  </a:cubicBezTo>
                  <a:lnTo>
                    <a:pt x="1905" y="334"/>
                  </a:lnTo>
                  <a:cubicBezTo>
                    <a:pt x="1905" y="143"/>
                    <a:pt x="1763" y="0"/>
                    <a:pt x="1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1251923" y="3799883"/>
              <a:ext cx="28434" cy="74542"/>
            </a:xfrm>
            <a:custGeom>
              <a:avLst/>
              <a:gdLst/>
              <a:ahLst/>
              <a:cxnLst/>
              <a:rect l="l" t="t" r="r" b="b"/>
              <a:pathLst>
                <a:path w="954" h="2501" extrusionOk="0">
                  <a:moveTo>
                    <a:pt x="1" y="0"/>
                  </a:moveTo>
                  <a:lnTo>
                    <a:pt x="1" y="2501"/>
                  </a:lnTo>
                  <a:lnTo>
                    <a:pt x="644" y="2501"/>
                  </a:lnTo>
                  <a:cubicBezTo>
                    <a:pt x="811" y="2501"/>
                    <a:pt x="953" y="2358"/>
                    <a:pt x="953" y="2167"/>
                  </a:cubicBezTo>
                  <a:lnTo>
                    <a:pt x="953" y="310"/>
                  </a:lnTo>
                  <a:cubicBezTo>
                    <a:pt x="953" y="119"/>
                    <a:pt x="811" y="0"/>
                    <a:pt x="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1130557" y="3838212"/>
              <a:ext cx="243477" cy="243477"/>
            </a:xfrm>
            <a:custGeom>
              <a:avLst/>
              <a:gdLst/>
              <a:ahLst/>
              <a:cxnLst/>
              <a:rect l="l" t="t" r="r" b="b"/>
              <a:pathLst>
                <a:path w="8169" h="8169" extrusionOk="0">
                  <a:moveTo>
                    <a:pt x="4073" y="0"/>
                  </a:moveTo>
                  <a:cubicBezTo>
                    <a:pt x="1810" y="0"/>
                    <a:pt x="1" y="1810"/>
                    <a:pt x="1" y="4072"/>
                  </a:cubicBezTo>
                  <a:cubicBezTo>
                    <a:pt x="1" y="6335"/>
                    <a:pt x="1858" y="8168"/>
                    <a:pt x="4073" y="8168"/>
                  </a:cubicBezTo>
                  <a:cubicBezTo>
                    <a:pt x="6335" y="8168"/>
                    <a:pt x="8169" y="6335"/>
                    <a:pt x="8169" y="4072"/>
                  </a:cubicBezTo>
                  <a:cubicBezTo>
                    <a:pt x="8169" y="1810"/>
                    <a:pt x="6311" y="0"/>
                    <a:pt x="4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1251923" y="3838212"/>
              <a:ext cx="122111" cy="243477"/>
            </a:xfrm>
            <a:custGeom>
              <a:avLst/>
              <a:gdLst/>
              <a:ahLst/>
              <a:cxnLst/>
              <a:rect l="l" t="t" r="r" b="b"/>
              <a:pathLst>
                <a:path w="4097" h="8169" extrusionOk="0">
                  <a:moveTo>
                    <a:pt x="1" y="0"/>
                  </a:moveTo>
                  <a:lnTo>
                    <a:pt x="1" y="8168"/>
                  </a:lnTo>
                  <a:cubicBezTo>
                    <a:pt x="2263" y="8168"/>
                    <a:pt x="4097" y="6311"/>
                    <a:pt x="4097" y="4072"/>
                  </a:cubicBezTo>
                  <a:cubicBezTo>
                    <a:pt x="4097" y="1858"/>
                    <a:pt x="2263"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1168171" y="3875826"/>
              <a:ext cx="168249" cy="168249"/>
            </a:xfrm>
            <a:custGeom>
              <a:avLst/>
              <a:gdLst/>
              <a:ahLst/>
              <a:cxnLst/>
              <a:rect l="l" t="t" r="r" b="b"/>
              <a:pathLst>
                <a:path w="5645" h="5645" extrusionOk="0">
                  <a:moveTo>
                    <a:pt x="2811" y="0"/>
                  </a:moveTo>
                  <a:cubicBezTo>
                    <a:pt x="1263" y="0"/>
                    <a:pt x="1" y="1262"/>
                    <a:pt x="1" y="2810"/>
                  </a:cubicBezTo>
                  <a:cubicBezTo>
                    <a:pt x="1" y="4358"/>
                    <a:pt x="1263" y="5644"/>
                    <a:pt x="2811" y="5644"/>
                  </a:cubicBezTo>
                  <a:cubicBezTo>
                    <a:pt x="4383" y="5644"/>
                    <a:pt x="5645" y="4358"/>
                    <a:pt x="5645" y="2810"/>
                  </a:cubicBezTo>
                  <a:cubicBezTo>
                    <a:pt x="5645" y="1262"/>
                    <a:pt x="4359" y="0"/>
                    <a:pt x="2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1251923" y="3875826"/>
              <a:ext cx="84497" cy="168249"/>
            </a:xfrm>
            <a:custGeom>
              <a:avLst/>
              <a:gdLst/>
              <a:ahLst/>
              <a:cxnLst/>
              <a:rect l="l" t="t" r="r" b="b"/>
              <a:pathLst>
                <a:path w="2835" h="5645" extrusionOk="0">
                  <a:moveTo>
                    <a:pt x="1" y="0"/>
                  </a:moveTo>
                  <a:lnTo>
                    <a:pt x="1" y="5644"/>
                  </a:lnTo>
                  <a:cubicBezTo>
                    <a:pt x="1573" y="5644"/>
                    <a:pt x="2835" y="4358"/>
                    <a:pt x="2835" y="2810"/>
                  </a:cubicBezTo>
                  <a:cubicBezTo>
                    <a:pt x="2835" y="1262"/>
                    <a:pt x="1549"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1205099" y="3912724"/>
              <a:ext cx="94422" cy="94422"/>
            </a:xfrm>
            <a:custGeom>
              <a:avLst/>
              <a:gdLst/>
              <a:ahLst/>
              <a:cxnLst/>
              <a:rect l="l" t="t" r="r" b="b"/>
              <a:pathLst>
                <a:path w="3168" h="3168" extrusionOk="0">
                  <a:moveTo>
                    <a:pt x="1572" y="1"/>
                  </a:moveTo>
                  <a:cubicBezTo>
                    <a:pt x="715" y="1"/>
                    <a:pt x="0" y="715"/>
                    <a:pt x="0" y="1572"/>
                  </a:cubicBezTo>
                  <a:cubicBezTo>
                    <a:pt x="0" y="2453"/>
                    <a:pt x="715" y="3168"/>
                    <a:pt x="1572" y="3168"/>
                  </a:cubicBezTo>
                  <a:cubicBezTo>
                    <a:pt x="2453" y="3168"/>
                    <a:pt x="3167" y="2453"/>
                    <a:pt x="3167" y="1572"/>
                  </a:cubicBezTo>
                  <a:cubicBezTo>
                    <a:pt x="3167" y="715"/>
                    <a:pt x="2453" y="1"/>
                    <a:pt x="1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1052468" y="3925600"/>
              <a:ext cx="208724" cy="68790"/>
            </a:xfrm>
            <a:custGeom>
              <a:avLst/>
              <a:gdLst/>
              <a:ahLst/>
              <a:cxnLst/>
              <a:rect l="l" t="t" r="r" b="b"/>
              <a:pathLst>
                <a:path w="7003" h="2308" extrusionOk="0">
                  <a:moveTo>
                    <a:pt x="363" y="1"/>
                  </a:moveTo>
                  <a:cubicBezTo>
                    <a:pt x="313" y="1"/>
                    <a:pt x="261" y="14"/>
                    <a:pt x="215" y="45"/>
                  </a:cubicBezTo>
                  <a:cubicBezTo>
                    <a:pt x="25" y="140"/>
                    <a:pt x="1" y="354"/>
                    <a:pt x="120" y="497"/>
                  </a:cubicBezTo>
                  <a:lnTo>
                    <a:pt x="358" y="831"/>
                  </a:lnTo>
                  <a:cubicBezTo>
                    <a:pt x="192" y="831"/>
                    <a:pt x="25" y="974"/>
                    <a:pt x="25" y="1140"/>
                  </a:cubicBezTo>
                  <a:cubicBezTo>
                    <a:pt x="25" y="1331"/>
                    <a:pt x="192" y="1474"/>
                    <a:pt x="358" y="1474"/>
                  </a:cubicBezTo>
                  <a:lnTo>
                    <a:pt x="120" y="1807"/>
                  </a:lnTo>
                  <a:cubicBezTo>
                    <a:pt x="25" y="1950"/>
                    <a:pt x="25" y="2140"/>
                    <a:pt x="192" y="2260"/>
                  </a:cubicBezTo>
                  <a:cubicBezTo>
                    <a:pt x="239" y="2283"/>
                    <a:pt x="311" y="2307"/>
                    <a:pt x="358" y="2307"/>
                  </a:cubicBezTo>
                  <a:cubicBezTo>
                    <a:pt x="453" y="2307"/>
                    <a:pt x="549" y="2283"/>
                    <a:pt x="596" y="2188"/>
                  </a:cubicBezTo>
                  <a:lnTo>
                    <a:pt x="1144" y="1474"/>
                  </a:lnTo>
                  <a:lnTo>
                    <a:pt x="1620" y="1474"/>
                  </a:lnTo>
                  <a:lnTo>
                    <a:pt x="1382" y="1807"/>
                  </a:lnTo>
                  <a:cubicBezTo>
                    <a:pt x="1287" y="1950"/>
                    <a:pt x="1287" y="2140"/>
                    <a:pt x="1430" y="2260"/>
                  </a:cubicBezTo>
                  <a:cubicBezTo>
                    <a:pt x="1501" y="2283"/>
                    <a:pt x="1549" y="2307"/>
                    <a:pt x="1620" y="2307"/>
                  </a:cubicBezTo>
                  <a:cubicBezTo>
                    <a:pt x="1692" y="2307"/>
                    <a:pt x="1787" y="2283"/>
                    <a:pt x="1859" y="2188"/>
                  </a:cubicBezTo>
                  <a:lnTo>
                    <a:pt x="2382" y="1474"/>
                  </a:lnTo>
                  <a:lnTo>
                    <a:pt x="6669" y="1474"/>
                  </a:lnTo>
                  <a:cubicBezTo>
                    <a:pt x="6836" y="1474"/>
                    <a:pt x="7002" y="1331"/>
                    <a:pt x="6955" y="1116"/>
                  </a:cubicBezTo>
                  <a:cubicBezTo>
                    <a:pt x="7002" y="974"/>
                    <a:pt x="6883" y="855"/>
                    <a:pt x="6693" y="855"/>
                  </a:cubicBezTo>
                  <a:lnTo>
                    <a:pt x="2454" y="855"/>
                  </a:lnTo>
                  <a:lnTo>
                    <a:pt x="1906" y="140"/>
                  </a:lnTo>
                  <a:cubicBezTo>
                    <a:pt x="1848" y="53"/>
                    <a:pt x="1754" y="1"/>
                    <a:pt x="1652" y="1"/>
                  </a:cubicBezTo>
                  <a:cubicBezTo>
                    <a:pt x="1587" y="1"/>
                    <a:pt x="1519" y="22"/>
                    <a:pt x="1454" y="69"/>
                  </a:cubicBezTo>
                  <a:cubicBezTo>
                    <a:pt x="1311" y="164"/>
                    <a:pt x="1287" y="378"/>
                    <a:pt x="1406" y="521"/>
                  </a:cubicBezTo>
                  <a:lnTo>
                    <a:pt x="1644" y="855"/>
                  </a:lnTo>
                  <a:lnTo>
                    <a:pt x="1168" y="855"/>
                  </a:lnTo>
                  <a:lnTo>
                    <a:pt x="620" y="140"/>
                  </a:lnTo>
                  <a:cubicBezTo>
                    <a:pt x="572" y="59"/>
                    <a:pt x="469" y="1"/>
                    <a:pt x="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1251923" y="3951054"/>
              <a:ext cx="11386" cy="18479"/>
            </a:xfrm>
            <a:custGeom>
              <a:avLst/>
              <a:gdLst/>
              <a:ahLst/>
              <a:cxnLst/>
              <a:rect l="l" t="t" r="r" b="b"/>
              <a:pathLst>
                <a:path w="382" h="620" extrusionOk="0">
                  <a:moveTo>
                    <a:pt x="1" y="1"/>
                  </a:moveTo>
                  <a:lnTo>
                    <a:pt x="1" y="620"/>
                  </a:lnTo>
                  <a:cubicBezTo>
                    <a:pt x="168" y="620"/>
                    <a:pt x="287" y="524"/>
                    <a:pt x="310" y="405"/>
                  </a:cubicBezTo>
                  <a:cubicBezTo>
                    <a:pt x="382" y="167"/>
                    <a:pt x="215"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37"/>
          <p:cNvSpPr/>
          <p:nvPr/>
        </p:nvSpPr>
        <p:spPr>
          <a:xfrm>
            <a:off x="4150650" y="1206893"/>
            <a:ext cx="842700" cy="84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 name="Google Shape;601;p37"/>
          <p:cNvGrpSpPr/>
          <p:nvPr/>
        </p:nvGrpSpPr>
        <p:grpSpPr>
          <a:xfrm>
            <a:off x="4271856" y="1285117"/>
            <a:ext cx="600287" cy="600321"/>
            <a:chOff x="5740198" y="587300"/>
            <a:chExt cx="1772850" cy="1772950"/>
          </a:xfrm>
        </p:grpSpPr>
        <p:grpSp>
          <p:nvGrpSpPr>
            <p:cNvPr id="602" name="Google Shape;602;p37"/>
            <p:cNvGrpSpPr/>
            <p:nvPr/>
          </p:nvGrpSpPr>
          <p:grpSpPr>
            <a:xfrm>
              <a:off x="6507907" y="1282100"/>
              <a:ext cx="282010" cy="220380"/>
              <a:chOff x="5626763" y="2013829"/>
              <a:chExt cx="351722" cy="274788"/>
            </a:xfrm>
          </p:grpSpPr>
          <p:sp>
            <p:nvSpPr>
              <p:cNvPr id="603" name="Google Shape;603;p37"/>
              <p:cNvSpPr/>
              <p:nvPr/>
            </p:nvSpPr>
            <p:spPr>
              <a:xfrm>
                <a:off x="5626763" y="2013829"/>
                <a:ext cx="351722" cy="274788"/>
              </a:xfrm>
              <a:custGeom>
                <a:avLst/>
                <a:gdLst/>
                <a:ahLst/>
                <a:cxnLst/>
                <a:rect l="l" t="t" r="r" b="b"/>
                <a:pathLst>
                  <a:path w="11050" h="8633" extrusionOk="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784799" y="2125234"/>
                <a:ext cx="33390" cy="70503"/>
              </a:xfrm>
              <a:custGeom>
                <a:avLst/>
                <a:gdLst/>
                <a:ahLst/>
                <a:cxnLst/>
                <a:rect l="l" t="t" r="r" b="b"/>
                <a:pathLst>
                  <a:path w="1049" h="2215" extrusionOk="0">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5824236" y="2097956"/>
                <a:ext cx="33740" cy="97782"/>
              </a:xfrm>
              <a:custGeom>
                <a:avLst/>
                <a:gdLst/>
                <a:ahLst/>
                <a:cxnLst/>
                <a:rect l="l" t="t" r="r" b="b"/>
                <a:pathLst>
                  <a:path w="1060" h="3072" extrusionOk="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864024" y="2111961"/>
                <a:ext cx="33740" cy="83426"/>
              </a:xfrm>
              <a:custGeom>
                <a:avLst/>
                <a:gdLst/>
                <a:ahLst/>
                <a:cxnLst/>
                <a:rect l="l" t="t" r="r" b="b"/>
                <a:pathLst>
                  <a:path w="1060" h="2621" extrusionOk="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04193" y="2065744"/>
                <a:ext cx="33390" cy="129644"/>
              </a:xfrm>
              <a:custGeom>
                <a:avLst/>
                <a:gdLst/>
                <a:ahLst/>
                <a:cxnLst/>
                <a:rect l="l" t="t" r="r" b="b"/>
                <a:pathLst>
                  <a:path w="1049" h="4073" extrusionOk="0">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713563" y="2080131"/>
                <a:ext cx="40965" cy="11395"/>
              </a:xfrm>
              <a:custGeom>
                <a:avLst/>
                <a:gdLst/>
                <a:ahLst/>
                <a:cxnLst/>
                <a:rect l="l" t="t" r="r" b="b"/>
                <a:pathLst>
                  <a:path w="1287" h="358" extrusionOk="0">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713945" y="2097574"/>
                <a:ext cx="56880" cy="11395"/>
              </a:xfrm>
              <a:custGeom>
                <a:avLst/>
                <a:gdLst/>
                <a:ahLst/>
                <a:cxnLst/>
                <a:rect l="l" t="t" r="r" b="b"/>
                <a:pathLst>
                  <a:path w="1787" h="358" extrusionOk="0">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713945" y="2114985"/>
                <a:ext cx="56880" cy="11427"/>
              </a:xfrm>
              <a:custGeom>
                <a:avLst/>
                <a:gdLst/>
                <a:ahLst/>
                <a:cxnLst/>
                <a:rect l="l" t="t" r="r" b="b"/>
                <a:pathLst>
                  <a:path w="1787" h="359" extrusionOk="0">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713945" y="2132810"/>
                <a:ext cx="56880" cy="11013"/>
              </a:xfrm>
              <a:custGeom>
                <a:avLst/>
                <a:gdLst/>
                <a:ahLst/>
                <a:cxnLst/>
                <a:rect l="l" t="t" r="r" b="b"/>
                <a:pathLst>
                  <a:path w="1787" h="346" extrusionOk="0">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5663526" y="2182464"/>
                <a:ext cx="69389" cy="68625"/>
              </a:xfrm>
              <a:custGeom>
                <a:avLst/>
                <a:gdLst/>
                <a:ahLst/>
                <a:cxnLst/>
                <a:rect l="l" t="t" r="r" b="b"/>
                <a:pathLst>
                  <a:path w="2180" h="2156" extrusionOk="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37"/>
            <p:cNvSpPr/>
            <p:nvPr/>
          </p:nvSpPr>
          <p:spPr>
            <a:xfrm>
              <a:off x="6035645" y="1521909"/>
              <a:ext cx="551692" cy="542908"/>
            </a:xfrm>
            <a:custGeom>
              <a:avLst/>
              <a:gdLst/>
              <a:ahLst/>
              <a:cxnLst/>
              <a:rect l="l" t="t" r="r" b="b"/>
              <a:pathLst>
                <a:path w="3335" h="3282" extrusionOk="0">
                  <a:moveTo>
                    <a:pt x="2989" y="1"/>
                  </a:moveTo>
                  <a:cubicBezTo>
                    <a:pt x="2906" y="1"/>
                    <a:pt x="2823" y="31"/>
                    <a:pt x="2763" y="90"/>
                  </a:cubicBezTo>
                  <a:lnTo>
                    <a:pt x="120" y="2734"/>
                  </a:lnTo>
                  <a:cubicBezTo>
                    <a:pt x="1" y="2853"/>
                    <a:pt x="1" y="3067"/>
                    <a:pt x="120" y="3186"/>
                  </a:cubicBezTo>
                  <a:cubicBezTo>
                    <a:pt x="167" y="3234"/>
                    <a:pt x="239" y="3281"/>
                    <a:pt x="310" y="3281"/>
                  </a:cubicBezTo>
                  <a:cubicBezTo>
                    <a:pt x="382" y="3281"/>
                    <a:pt x="477" y="3234"/>
                    <a:pt x="572" y="3186"/>
                  </a:cubicBezTo>
                  <a:lnTo>
                    <a:pt x="3215" y="543"/>
                  </a:lnTo>
                  <a:cubicBezTo>
                    <a:pt x="3335" y="400"/>
                    <a:pt x="3335" y="209"/>
                    <a:pt x="3215" y="90"/>
                  </a:cubicBezTo>
                  <a:cubicBezTo>
                    <a:pt x="3156" y="31"/>
                    <a:pt x="3073"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981043" y="1756802"/>
              <a:ext cx="331181" cy="158307"/>
            </a:xfrm>
            <a:custGeom>
              <a:avLst/>
              <a:gdLst/>
              <a:ahLst/>
              <a:cxnLst/>
              <a:rect l="l" t="t" r="r" b="b"/>
              <a:pathLst>
                <a:path w="2002" h="957" extrusionOk="0">
                  <a:moveTo>
                    <a:pt x="354" y="0"/>
                  </a:moveTo>
                  <a:cubicBezTo>
                    <a:pt x="202" y="0"/>
                    <a:pt x="46" y="92"/>
                    <a:pt x="25" y="242"/>
                  </a:cubicBezTo>
                  <a:cubicBezTo>
                    <a:pt x="1" y="432"/>
                    <a:pt x="96" y="599"/>
                    <a:pt x="263" y="623"/>
                  </a:cubicBezTo>
                  <a:lnTo>
                    <a:pt x="1573" y="956"/>
                  </a:lnTo>
                  <a:lnTo>
                    <a:pt x="1668" y="956"/>
                  </a:lnTo>
                  <a:cubicBezTo>
                    <a:pt x="1787" y="956"/>
                    <a:pt x="1930" y="861"/>
                    <a:pt x="1954" y="718"/>
                  </a:cubicBezTo>
                  <a:cubicBezTo>
                    <a:pt x="2001" y="528"/>
                    <a:pt x="1906" y="361"/>
                    <a:pt x="1716" y="337"/>
                  </a:cubicBezTo>
                  <a:lnTo>
                    <a:pt x="406" y="4"/>
                  </a:lnTo>
                  <a:cubicBezTo>
                    <a:pt x="389" y="1"/>
                    <a:pt x="372"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910241" y="1831406"/>
              <a:ext cx="169561" cy="320088"/>
            </a:xfrm>
            <a:custGeom>
              <a:avLst/>
              <a:gdLst/>
              <a:ahLst/>
              <a:cxnLst/>
              <a:rect l="l" t="t" r="r" b="b"/>
              <a:pathLst>
                <a:path w="1025" h="1935" extrusionOk="0">
                  <a:moveTo>
                    <a:pt x="346" y="1"/>
                  </a:moveTo>
                  <a:cubicBezTo>
                    <a:pt x="327" y="1"/>
                    <a:pt x="307" y="2"/>
                    <a:pt x="286" y="5"/>
                  </a:cubicBezTo>
                  <a:cubicBezTo>
                    <a:pt x="96" y="53"/>
                    <a:pt x="0" y="220"/>
                    <a:pt x="48" y="386"/>
                  </a:cubicBezTo>
                  <a:lnTo>
                    <a:pt x="358" y="1696"/>
                  </a:lnTo>
                  <a:cubicBezTo>
                    <a:pt x="405" y="1839"/>
                    <a:pt x="524" y="1934"/>
                    <a:pt x="667" y="1934"/>
                  </a:cubicBezTo>
                  <a:lnTo>
                    <a:pt x="762" y="1934"/>
                  </a:lnTo>
                  <a:cubicBezTo>
                    <a:pt x="929" y="1887"/>
                    <a:pt x="1024" y="1720"/>
                    <a:pt x="1001" y="1553"/>
                  </a:cubicBezTo>
                  <a:lnTo>
                    <a:pt x="667" y="243"/>
                  </a:lnTo>
                  <a:cubicBezTo>
                    <a:pt x="604" y="76"/>
                    <a:pt x="487" y="1"/>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6177413" y="786298"/>
              <a:ext cx="169561" cy="321246"/>
            </a:xfrm>
            <a:custGeom>
              <a:avLst/>
              <a:gdLst/>
              <a:ahLst/>
              <a:cxnLst/>
              <a:rect l="l" t="t" r="r" b="b"/>
              <a:pathLst>
                <a:path w="1025" h="1942" extrusionOk="0">
                  <a:moveTo>
                    <a:pt x="356" y="0"/>
                  </a:moveTo>
                  <a:cubicBezTo>
                    <a:pt x="327" y="0"/>
                    <a:pt x="295" y="4"/>
                    <a:pt x="263" y="12"/>
                  </a:cubicBezTo>
                  <a:cubicBezTo>
                    <a:pt x="96" y="60"/>
                    <a:pt x="1" y="227"/>
                    <a:pt x="25" y="393"/>
                  </a:cubicBezTo>
                  <a:lnTo>
                    <a:pt x="358" y="1703"/>
                  </a:lnTo>
                  <a:cubicBezTo>
                    <a:pt x="382" y="1846"/>
                    <a:pt x="501" y="1941"/>
                    <a:pt x="644" y="1941"/>
                  </a:cubicBezTo>
                  <a:lnTo>
                    <a:pt x="739" y="1941"/>
                  </a:lnTo>
                  <a:cubicBezTo>
                    <a:pt x="930" y="1870"/>
                    <a:pt x="1025" y="1727"/>
                    <a:pt x="977" y="1560"/>
                  </a:cubicBezTo>
                  <a:lnTo>
                    <a:pt x="644" y="251"/>
                  </a:lnTo>
                  <a:cubicBezTo>
                    <a:pt x="604" y="93"/>
                    <a:pt x="500" y="0"/>
                    <a:pt x="3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937218" y="1027973"/>
              <a:ext cx="327045" cy="158307"/>
            </a:xfrm>
            <a:custGeom>
              <a:avLst/>
              <a:gdLst/>
              <a:ahLst/>
              <a:cxnLst/>
              <a:rect l="l" t="t" r="r" b="b"/>
              <a:pathLst>
                <a:path w="1977" h="957" extrusionOk="0">
                  <a:moveTo>
                    <a:pt x="353" y="0"/>
                  </a:moveTo>
                  <a:cubicBezTo>
                    <a:pt x="201" y="0"/>
                    <a:pt x="45" y="93"/>
                    <a:pt x="24" y="242"/>
                  </a:cubicBezTo>
                  <a:cubicBezTo>
                    <a:pt x="0" y="433"/>
                    <a:pt x="72" y="599"/>
                    <a:pt x="262" y="623"/>
                  </a:cubicBezTo>
                  <a:lnTo>
                    <a:pt x="1572" y="957"/>
                  </a:lnTo>
                  <a:lnTo>
                    <a:pt x="1667" y="957"/>
                  </a:lnTo>
                  <a:cubicBezTo>
                    <a:pt x="1786" y="957"/>
                    <a:pt x="1929" y="838"/>
                    <a:pt x="1953" y="718"/>
                  </a:cubicBezTo>
                  <a:cubicBezTo>
                    <a:pt x="1977" y="528"/>
                    <a:pt x="1905" y="361"/>
                    <a:pt x="1715" y="337"/>
                  </a:cubicBezTo>
                  <a:lnTo>
                    <a:pt x="405" y="4"/>
                  </a:lnTo>
                  <a:cubicBezTo>
                    <a:pt x="388" y="2"/>
                    <a:pt x="371" y="0"/>
                    <a:pt x="3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6701476" y="1257407"/>
              <a:ext cx="583123" cy="228280"/>
            </a:xfrm>
            <a:custGeom>
              <a:avLst/>
              <a:gdLst/>
              <a:ahLst/>
              <a:cxnLst/>
              <a:rect l="l" t="t" r="r" b="b"/>
              <a:pathLst>
                <a:path w="3525" h="1380" extrusionOk="0">
                  <a:moveTo>
                    <a:pt x="3196" y="1"/>
                  </a:moveTo>
                  <a:cubicBezTo>
                    <a:pt x="3164" y="1"/>
                    <a:pt x="3130" y="7"/>
                    <a:pt x="3096" y="22"/>
                  </a:cubicBezTo>
                  <a:lnTo>
                    <a:pt x="262" y="760"/>
                  </a:lnTo>
                  <a:cubicBezTo>
                    <a:pt x="119" y="832"/>
                    <a:pt x="0" y="975"/>
                    <a:pt x="48" y="1141"/>
                  </a:cubicBezTo>
                  <a:cubicBezTo>
                    <a:pt x="72" y="1308"/>
                    <a:pt x="191" y="1380"/>
                    <a:pt x="357" y="1380"/>
                  </a:cubicBezTo>
                  <a:cubicBezTo>
                    <a:pt x="381" y="1380"/>
                    <a:pt x="405" y="1380"/>
                    <a:pt x="429" y="1356"/>
                  </a:cubicBezTo>
                  <a:lnTo>
                    <a:pt x="3263" y="617"/>
                  </a:lnTo>
                  <a:cubicBezTo>
                    <a:pt x="3406" y="546"/>
                    <a:pt x="3525" y="403"/>
                    <a:pt x="3477" y="213"/>
                  </a:cubicBezTo>
                  <a:cubicBezTo>
                    <a:pt x="3420" y="99"/>
                    <a:pt x="3319" y="1"/>
                    <a:pt x="31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964678" y="1454419"/>
              <a:ext cx="587259" cy="228280"/>
            </a:xfrm>
            <a:custGeom>
              <a:avLst/>
              <a:gdLst/>
              <a:ahLst/>
              <a:cxnLst/>
              <a:rect l="l" t="t" r="r" b="b"/>
              <a:pathLst>
                <a:path w="3550" h="1380" extrusionOk="0">
                  <a:moveTo>
                    <a:pt x="3208" y="0"/>
                  </a:moveTo>
                  <a:cubicBezTo>
                    <a:pt x="3173" y="0"/>
                    <a:pt x="3136" y="7"/>
                    <a:pt x="3097" y="22"/>
                  </a:cubicBezTo>
                  <a:lnTo>
                    <a:pt x="287" y="760"/>
                  </a:lnTo>
                  <a:cubicBezTo>
                    <a:pt x="120" y="832"/>
                    <a:pt x="1" y="974"/>
                    <a:pt x="72" y="1141"/>
                  </a:cubicBezTo>
                  <a:cubicBezTo>
                    <a:pt x="96" y="1308"/>
                    <a:pt x="215" y="1379"/>
                    <a:pt x="358" y="1379"/>
                  </a:cubicBezTo>
                  <a:cubicBezTo>
                    <a:pt x="406" y="1379"/>
                    <a:pt x="430" y="1379"/>
                    <a:pt x="453" y="1355"/>
                  </a:cubicBezTo>
                  <a:lnTo>
                    <a:pt x="3287" y="617"/>
                  </a:lnTo>
                  <a:cubicBezTo>
                    <a:pt x="3430" y="546"/>
                    <a:pt x="3549" y="403"/>
                    <a:pt x="3502" y="212"/>
                  </a:cubicBezTo>
                  <a:cubicBezTo>
                    <a:pt x="3445" y="99"/>
                    <a:pt x="3343" y="0"/>
                    <a:pt x="32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6602884" y="823682"/>
              <a:ext cx="240528" cy="571361"/>
            </a:xfrm>
            <a:custGeom>
              <a:avLst/>
              <a:gdLst/>
              <a:ahLst/>
              <a:cxnLst/>
              <a:rect l="l" t="t" r="r" b="b"/>
              <a:pathLst>
                <a:path w="1454" h="3454" extrusionOk="0">
                  <a:moveTo>
                    <a:pt x="1070" y="1"/>
                  </a:moveTo>
                  <a:cubicBezTo>
                    <a:pt x="940" y="1"/>
                    <a:pt x="842" y="91"/>
                    <a:pt x="787" y="239"/>
                  </a:cubicBezTo>
                  <a:lnTo>
                    <a:pt x="48" y="3049"/>
                  </a:lnTo>
                  <a:cubicBezTo>
                    <a:pt x="1" y="3239"/>
                    <a:pt x="72" y="3382"/>
                    <a:pt x="263" y="3454"/>
                  </a:cubicBezTo>
                  <a:lnTo>
                    <a:pt x="358" y="3454"/>
                  </a:lnTo>
                  <a:cubicBezTo>
                    <a:pt x="501" y="3454"/>
                    <a:pt x="620" y="3335"/>
                    <a:pt x="644" y="3239"/>
                  </a:cubicBezTo>
                  <a:lnTo>
                    <a:pt x="1382" y="406"/>
                  </a:lnTo>
                  <a:cubicBezTo>
                    <a:pt x="1453" y="239"/>
                    <a:pt x="1358" y="72"/>
                    <a:pt x="1192" y="25"/>
                  </a:cubicBezTo>
                  <a:cubicBezTo>
                    <a:pt x="1149" y="8"/>
                    <a:pt x="1108" y="1"/>
                    <a:pt x="1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6406029" y="1557971"/>
              <a:ext cx="240363" cy="569872"/>
            </a:xfrm>
            <a:custGeom>
              <a:avLst/>
              <a:gdLst/>
              <a:ahLst/>
              <a:cxnLst/>
              <a:rect l="l" t="t" r="r" b="b"/>
              <a:pathLst>
                <a:path w="1453" h="3445" extrusionOk="0">
                  <a:moveTo>
                    <a:pt x="1082" y="1"/>
                  </a:moveTo>
                  <a:cubicBezTo>
                    <a:pt x="946" y="1"/>
                    <a:pt x="843" y="77"/>
                    <a:pt x="786" y="229"/>
                  </a:cubicBezTo>
                  <a:lnTo>
                    <a:pt x="48" y="3063"/>
                  </a:lnTo>
                  <a:cubicBezTo>
                    <a:pt x="0" y="3230"/>
                    <a:pt x="72" y="3373"/>
                    <a:pt x="262" y="3444"/>
                  </a:cubicBezTo>
                  <a:lnTo>
                    <a:pt x="357" y="3444"/>
                  </a:lnTo>
                  <a:cubicBezTo>
                    <a:pt x="500" y="3444"/>
                    <a:pt x="619" y="3349"/>
                    <a:pt x="643" y="3230"/>
                  </a:cubicBezTo>
                  <a:lnTo>
                    <a:pt x="1381" y="396"/>
                  </a:lnTo>
                  <a:cubicBezTo>
                    <a:pt x="1453" y="229"/>
                    <a:pt x="1357" y="86"/>
                    <a:pt x="1191" y="15"/>
                  </a:cubicBezTo>
                  <a:cubicBezTo>
                    <a:pt x="1153" y="5"/>
                    <a:pt x="1116" y="1"/>
                    <a:pt x="10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6669880" y="1521909"/>
              <a:ext cx="256243" cy="247468"/>
            </a:xfrm>
            <a:custGeom>
              <a:avLst/>
              <a:gdLst/>
              <a:ahLst/>
              <a:cxnLst/>
              <a:rect l="l" t="t" r="r" b="b"/>
              <a:pathLst>
                <a:path w="1549" h="1496" extrusionOk="0">
                  <a:moveTo>
                    <a:pt x="346" y="1"/>
                  </a:moveTo>
                  <a:cubicBezTo>
                    <a:pt x="263" y="1"/>
                    <a:pt x="179" y="31"/>
                    <a:pt x="120" y="90"/>
                  </a:cubicBezTo>
                  <a:cubicBezTo>
                    <a:pt x="1" y="209"/>
                    <a:pt x="1" y="400"/>
                    <a:pt x="120" y="543"/>
                  </a:cubicBezTo>
                  <a:lnTo>
                    <a:pt x="977" y="1400"/>
                  </a:lnTo>
                  <a:cubicBezTo>
                    <a:pt x="1048" y="1448"/>
                    <a:pt x="1096" y="1495"/>
                    <a:pt x="1191" y="1495"/>
                  </a:cubicBezTo>
                  <a:cubicBezTo>
                    <a:pt x="1239" y="1495"/>
                    <a:pt x="1334" y="1448"/>
                    <a:pt x="1430" y="1400"/>
                  </a:cubicBezTo>
                  <a:cubicBezTo>
                    <a:pt x="1549" y="1281"/>
                    <a:pt x="1549" y="1066"/>
                    <a:pt x="1430" y="947"/>
                  </a:cubicBezTo>
                  <a:lnTo>
                    <a:pt x="572" y="90"/>
                  </a:lnTo>
                  <a:cubicBezTo>
                    <a:pt x="513" y="31"/>
                    <a:pt x="429" y="1"/>
                    <a:pt x="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6331092" y="1179164"/>
              <a:ext cx="256243" cy="247468"/>
            </a:xfrm>
            <a:custGeom>
              <a:avLst/>
              <a:gdLst/>
              <a:ahLst/>
              <a:cxnLst/>
              <a:rect l="l" t="t" r="r" b="b"/>
              <a:pathLst>
                <a:path w="1549" h="1496" extrusionOk="0">
                  <a:moveTo>
                    <a:pt x="346" y="1"/>
                  </a:moveTo>
                  <a:cubicBezTo>
                    <a:pt x="263" y="1"/>
                    <a:pt x="179" y="31"/>
                    <a:pt x="120" y="90"/>
                  </a:cubicBezTo>
                  <a:cubicBezTo>
                    <a:pt x="1" y="233"/>
                    <a:pt x="1" y="424"/>
                    <a:pt x="120" y="543"/>
                  </a:cubicBezTo>
                  <a:lnTo>
                    <a:pt x="977" y="1424"/>
                  </a:lnTo>
                  <a:cubicBezTo>
                    <a:pt x="1048" y="1471"/>
                    <a:pt x="1096" y="1495"/>
                    <a:pt x="1191" y="1495"/>
                  </a:cubicBezTo>
                  <a:cubicBezTo>
                    <a:pt x="1287" y="1495"/>
                    <a:pt x="1334" y="1471"/>
                    <a:pt x="1429" y="1424"/>
                  </a:cubicBezTo>
                  <a:cubicBezTo>
                    <a:pt x="1549" y="1281"/>
                    <a:pt x="1549" y="1090"/>
                    <a:pt x="1429" y="971"/>
                  </a:cubicBezTo>
                  <a:lnTo>
                    <a:pt x="572" y="90"/>
                  </a:lnTo>
                  <a:cubicBezTo>
                    <a:pt x="513" y="31"/>
                    <a:pt x="429" y="1"/>
                    <a:pt x="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6669880" y="883729"/>
              <a:ext cx="551692" cy="542908"/>
            </a:xfrm>
            <a:custGeom>
              <a:avLst/>
              <a:gdLst/>
              <a:ahLst/>
              <a:cxnLst/>
              <a:rect l="l" t="t" r="r" b="b"/>
              <a:pathLst>
                <a:path w="3335" h="3282" extrusionOk="0">
                  <a:moveTo>
                    <a:pt x="2989" y="1"/>
                  </a:moveTo>
                  <a:cubicBezTo>
                    <a:pt x="2906" y="1"/>
                    <a:pt x="2823" y="31"/>
                    <a:pt x="2763" y="90"/>
                  </a:cubicBezTo>
                  <a:lnTo>
                    <a:pt x="120" y="2757"/>
                  </a:lnTo>
                  <a:cubicBezTo>
                    <a:pt x="1" y="2876"/>
                    <a:pt x="1" y="3067"/>
                    <a:pt x="120" y="3210"/>
                  </a:cubicBezTo>
                  <a:cubicBezTo>
                    <a:pt x="191" y="3257"/>
                    <a:pt x="239" y="3281"/>
                    <a:pt x="334" y="3281"/>
                  </a:cubicBezTo>
                  <a:cubicBezTo>
                    <a:pt x="382" y="3281"/>
                    <a:pt x="477" y="3257"/>
                    <a:pt x="572" y="3210"/>
                  </a:cubicBezTo>
                  <a:lnTo>
                    <a:pt x="3216" y="543"/>
                  </a:lnTo>
                  <a:cubicBezTo>
                    <a:pt x="3335" y="424"/>
                    <a:pt x="3335" y="233"/>
                    <a:pt x="3216" y="90"/>
                  </a:cubicBezTo>
                  <a:cubicBezTo>
                    <a:pt x="3156" y="31"/>
                    <a:pt x="3073" y="1"/>
                    <a:pt x="2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5744168" y="1506526"/>
              <a:ext cx="334986" cy="309997"/>
            </a:xfrm>
            <a:custGeom>
              <a:avLst/>
              <a:gdLst/>
              <a:ahLst/>
              <a:cxnLst/>
              <a:rect l="l" t="t" r="r" b="b"/>
              <a:pathLst>
                <a:path w="2025" h="1874" extrusionOk="0">
                  <a:moveTo>
                    <a:pt x="1084" y="0"/>
                  </a:moveTo>
                  <a:cubicBezTo>
                    <a:pt x="992" y="0"/>
                    <a:pt x="899" y="13"/>
                    <a:pt x="810" y="40"/>
                  </a:cubicBezTo>
                  <a:cubicBezTo>
                    <a:pt x="334" y="183"/>
                    <a:pt x="0" y="683"/>
                    <a:pt x="143" y="1183"/>
                  </a:cubicBezTo>
                  <a:cubicBezTo>
                    <a:pt x="215" y="1421"/>
                    <a:pt x="381" y="1636"/>
                    <a:pt x="596" y="1755"/>
                  </a:cubicBezTo>
                  <a:cubicBezTo>
                    <a:pt x="738" y="1850"/>
                    <a:pt x="929" y="1874"/>
                    <a:pt x="1072" y="1874"/>
                  </a:cubicBezTo>
                  <a:cubicBezTo>
                    <a:pt x="1167" y="1874"/>
                    <a:pt x="1262" y="1874"/>
                    <a:pt x="1310" y="1850"/>
                  </a:cubicBezTo>
                  <a:cubicBezTo>
                    <a:pt x="1548" y="1779"/>
                    <a:pt x="1763" y="1612"/>
                    <a:pt x="1882" y="1398"/>
                  </a:cubicBezTo>
                  <a:cubicBezTo>
                    <a:pt x="2001" y="1183"/>
                    <a:pt x="2024" y="921"/>
                    <a:pt x="1953" y="683"/>
                  </a:cubicBezTo>
                  <a:cubicBezTo>
                    <a:pt x="1905" y="445"/>
                    <a:pt x="1715" y="231"/>
                    <a:pt x="1524" y="112"/>
                  </a:cubicBezTo>
                  <a:cubicBezTo>
                    <a:pt x="1390" y="37"/>
                    <a:pt x="1238" y="0"/>
                    <a:pt x="10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6433490" y="1280731"/>
              <a:ext cx="386267" cy="382286"/>
            </a:xfrm>
            <a:custGeom>
              <a:avLst/>
              <a:gdLst/>
              <a:ahLst/>
              <a:cxnLst/>
              <a:rect l="l" t="t" r="r" b="b"/>
              <a:pathLst>
                <a:path w="2335" h="2311" extrusionOk="0">
                  <a:moveTo>
                    <a:pt x="1168" y="0"/>
                  </a:moveTo>
                  <a:cubicBezTo>
                    <a:pt x="501" y="0"/>
                    <a:pt x="1" y="500"/>
                    <a:pt x="1" y="1167"/>
                  </a:cubicBezTo>
                  <a:cubicBezTo>
                    <a:pt x="1" y="1810"/>
                    <a:pt x="549" y="2310"/>
                    <a:pt x="1168" y="2310"/>
                  </a:cubicBezTo>
                  <a:cubicBezTo>
                    <a:pt x="1787" y="2310"/>
                    <a:pt x="2335" y="1810"/>
                    <a:pt x="2335" y="1167"/>
                  </a:cubicBezTo>
                  <a:cubicBezTo>
                    <a:pt x="2335" y="500"/>
                    <a:pt x="1787" y="0"/>
                    <a:pt x="1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6492546" y="1339785"/>
              <a:ext cx="327211" cy="323231"/>
            </a:xfrm>
            <a:custGeom>
              <a:avLst/>
              <a:gdLst/>
              <a:ahLst/>
              <a:cxnLst/>
              <a:rect l="l" t="t" r="r" b="b"/>
              <a:pathLst>
                <a:path w="1978" h="1954" extrusionOk="0">
                  <a:moveTo>
                    <a:pt x="1644" y="0"/>
                  </a:moveTo>
                  <a:lnTo>
                    <a:pt x="1" y="1644"/>
                  </a:lnTo>
                  <a:cubicBezTo>
                    <a:pt x="192" y="1810"/>
                    <a:pt x="477" y="1953"/>
                    <a:pt x="811" y="1953"/>
                  </a:cubicBezTo>
                  <a:cubicBezTo>
                    <a:pt x="1430" y="1953"/>
                    <a:pt x="1978" y="1453"/>
                    <a:pt x="1978" y="810"/>
                  </a:cubicBezTo>
                  <a:cubicBezTo>
                    <a:pt x="1978" y="477"/>
                    <a:pt x="1859" y="215"/>
                    <a:pt x="16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6784188" y="1631250"/>
              <a:ext cx="315300" cy="315291"/>
            </a:xfrm>
            <a:custGeom>
              <a:avLst/>
              <a:gdLst/>
              <a:ahLst/>
              <a:cxnLst/>
              <a:rect l="l" t="t" r="r" b="b"/>
              <a:pathLst>
                <a:path w="1906" h="1906" extrusionOk="0">
                  <a:moveTo>
                    <a:pt x="953" y="1"/>
                  </a:moveTo>
                  <a:cubicBezTo>
                    <a:pt x="405" y="1"/>
                    <a:pt x="0" y="405"/>
                    <a:pt x="0" y="953"/>
                  </a:cubicBezTo>
                  <a:cubicBezTo>
                    <a:pt x="0" y="1477"/>
                    <a:pt x="453" y="1906"/>
                    <a:pt x="953" y="1906"/>
                  </a:cubicBezTo>
                  <a:cubicBezTo>
                    <a:pt x="1453" y="1906"/>
                    <a:pt x="1905" y="1477"/>
                    <a:pt x="1905" y="953"/>
                  </a:cubicBezTo>
                  <a:cubicBezTo>
                    <a:pt x="1905" y="405"/>
                    <a:pt x="1453" y="1"/>
                    <a:pt x="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5862281" y="1934626"/>
              <a:ext cx="303555" cy="307350"/>
            </a:xfrm>
            <a:custGeom>
              <a:avLst/>
              <a:gdLst/>
              <a:ahLst/>
              <a:cxnLst/>
              <a:rect l="l" t="t" r="r" b="b"/>
              <a:pathLst>
                <a:path w="1835" h="1858" extrusionOk="0">
                  <a:moveTo>
                    <a:pt x="929" y="0"/>
                  </a:moveTo>
                  <a:cubicBezTo>
                    <a:pt x="691" y="0"/>
                    <a:pt x="453" y="96"/>
                    <a:pt x="263" y="262"/>
                  </a:cubicBezTo>
                  <a:cubicBezTo>
                    <a:pt x="96" y="453"/>
                    <a:pt x="1" y="691"/>
                    <a:pt x="1" y="929"/>
                  </a:cubicBezTo>
                  <a:cubicBezTo>
                    <a:pt x="1" y="1167"/>
                    <a:pt x="96" y="1405"/>
                    <a:pt x="263" y="1572"/>
                  </a:cubicBezTo>
                  <a:cubicBezTo>
                    <a:pt x="453" y="1763"/>
                    <a:pt x="691" y="1858"/>
                    <a:pt x="929" y="1858"/>
                  </a:cubicBezTo>
                  <a:cubicBezTo>
                    <a:pt x="1168" y="1858"/>
                    <a:pt x="1406" y="1763"/>
                    <a:pt x="1572" y="1572"/>
                  </a:cubicBezTo>
                  <a:cubicBezTo>
                    <a:pt x="1763" y="1405"/>
                    <a:pt x="1834" y="1167"/>
                    <a:pt x="1834" y="929"/>
                  </a:cubicBezTo>
                  <a:cubicBezTo>
                    <a:pt x="1834" y="691"/>
                    <a:pt x="1763" y="453"/>
                    <a:pt x="1572" y="262"/>
                  </a:cubicBezTo>
                  <a:cubicBezTo>
                    <a:pt x="1406" y="96"/>
                    <a:pt x="1168" y="0"/>
                    <a:pt x="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5901652" y="1977966"/>
              <a:ext cx="264184" cy="264010"/>
            </a:xfrm>
            <a:custGeom>
              <a:avLst/>
              <a:gdLst/>
              <a:ahLst/>
              <a:cxnLst/>
              <a:rect l="l" t="t" r="r" b="b"/>
              <a:pathLst>
                <a:path w="1597" h="1596" extrusionOk="0">
                  <a:moveTo>
                    <a:pt x="1334" y="0"/>
                  </a:moveTo>
                  <a:lnTo>
                    <a:pt x="1" y="1358"/>
                  </a:lnTo>
                  <a:cubicBezTo>
                    <a:pt x="191" y="1501"/>
                    <a:pt x="429" y="1596"/>
                    <a:pt x="691" y="1596"/>
                  </a:cubicBezTo>
                  <a:cubicBezTo>
                    <a:pt x="930" y="1596"/>
                    <a:pt x="1168" y="1501"/>
                    <a:pt x="1334" y="1310"/>
                  </a:cubicBezTo>
                  <a:cubicBezTo>
                    <a:pt x="1525" y="1143"/>
                    <a:pt x="1596" y="905"/>
                    <a:pt x="1596" y="667"/>
                  </a:cubicBezTo>
                  <a:cubicBezTo>
                    <a:pt x="1596" y="429"/>
                    <a:pt x="1525" y="191"/>
                    <a:pt x="1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6279976" y="2018493"/>
              <a:ext cx="319105" cy="310163"/>
            </a:xfrm>
            <a:custGeom>
              <a:avLst/>
              <a:gdLst/>
              <a:ahLst/>
              <a:cxnLst/>
              <a:rect l="l" t="t" r="r" b="b"/>
              <a:pathLst>
                <a:path w="1929" h="1875" extrusionOk="0">
                  <a:moveTo>
                    <a:pt x="952" y="1"/>
                  </a:moveTo>
                  <a:cubicBezTo>
                    <a:pt x="799" y="1"/>
                    <a:pt x="643" y="38"/>
                    <a:pt x="524" y="113"/>
                  </a:cubicBezTo>
                  <a:cubicBezTo>
                    <a:pt x="286" y="232"/>
                    <a:pt x="119" y="446"/>
                    <a:pt x="71" y="684"/>
                  </a:cubicBezTo>
                  <a:cubicBezTo>
                    <a:pt x="0" y="922"/>
                    <a:pt x="48" y="1184"/>
                    <a:pt x="167" y="1399"/>
                  </a:cubicBezTo>
                  <a:cubicBezTo>
                    <a:pt x="286" y="1637"/>
                    <a:pt x="476" y="1780"/>
                    <a:pt x="714" y="1851"/>
                  </a:cubicBezTo>
                  <a:cubicBezTo>
                    <a:pt x="810" y="1875"/>
                    <a:pt x="881" y="1875"/>
                    <a:pt x="953" y="1875"/>
                  </a:cubicBezTo>
                  <a:cubicBezTo>
                    <a:pt x="1381" y="1875"/>
                    <a:pt x="1738" y="1613"/>
                    <a:pt x="1881" y="1184"/>
                  </a:cubicBezTo>
                  <a:cubicBezTo>
                    <a:pt x="1929" y="946"/>
                    <a:pt x="1905" y="684"/>
                    <a:pt x="1786" y="470"/>
                  </a:cubicBezTo>
                  <a:cubicBezTo>
                    <a:pt x="1667" y="232"/>
                    <a:pt x="1477" y="89"/>
                    <a:pt x="1215" y="41"/>
                  </a:cubicBezTo>
                  <a:cubicBezTo>
                    <a:pt x="1134" y="14"/>
                    <a:pt x="1044"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6886586" y="2044960"/>
              <a:ext cx="315300" cy="315291"/>
            </a:xfrm>
            <a:custGeom>
              <a:avLst/>
              <a:gdLst/>
              <a:ahLst/>
              <a:cxnLst/>
              <a:rect l="l" t="t" r="r" b="b"/>
              <a:pathLst>
                <a:path w="1906" h="1906" extrusionOk="0">
                  <a:moveTo>
                    <a:pt x="953" y="0"/>
                  </a:moveTo>
                  <a:cubicBezTo>
                    <a:pt x="429" y="0"/>
                    <a:pt x="0" y="405"/>
                    <a:pt x="0" y="953"/>
                  </a:cubicBezTo>
                  <a:cubicBezTo>
                    <a:pt x="0" y="1477"/>
                    <a:pt x="453" y="1905"/>
                    <a:pt x="953" y="1905"/>
                  </a:cubicBezTo>
                  <a:cubicBezTo>
                    <a:pt x="1453" y="1905"/>
                    <a:pt x="1906" y="1477"/>
                    <a:pt x="1906" y="953"/>
                  </a:cubicBezTo>
                  <a:cubicBezTo>
                    <a:pt x="1906" y="405"/>
                    <a:pt x="1453" y="0"/>
                    <a:pt x="9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7197748" y="1733644"/>
              <a:ext cx="315300" cy="315291"/>
            </a:xfrm>
            <a:custGeom>
              <a:avLst/>
              <a:gdLst/>
              <a:ahLst/>
              <a:cxnLst/>
              <a:rect l="l" t="t" r="r" b="b"/>
              <a:pathLst>
                <a:path w="1906" h="1906" extrusionOk="0">
                  <a:moveTo>
                    <a:pt x="953" y="1"/>
                  </a:moveTo>
                  <a:cubicBezTo>
                    <a:pt x="406" y="1"/>
                    <a:pt x="1" y="406"/>
                    <a:pt x="1" y="953"/>
                  </a:cubicBezTo>
                  <a:cubicBezTo>
                    <a:pt x="1" y="1477"/>
                    <a:pt x="453" y="1906"/>
                    <a:pt x="953" y="1906"/>
                  </a:cubicBezTo>
                  <a:cubicBezTo>
                    <a:pt x="1453" y="1906"/>
                    <a:pt x="1906" y="1477"/>
                    <a:pt x="1906" y="953"/>
                  </a:cubicBezTo>
                  <a:cubicBezTo>
                    <a:pt x="1906" y="406"/>
                    <a:pt x="1477" y="1"/>
                    <a:pt x="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7162347" y="1132186"/>
              <a:ext cx="334986" cy="310163"/>
            </a:xfrm>
            <a:custGeom>
              <a:avLst/>
              <a:gdLst/>
              <a:ahLst/>
              <a:cxnLst/>
              <a:rect l="l" t="t" r="r" b="b"/>
              <a:pathLst>
                <a:path w="2025" h="1875" extrusionOk="0">
                  <a:moveTo>
                    <a:pt x="989" y="1"/>
                  </a:moveTo>
                  <a:cubicBezTo>
                    <a:pt x="897" y="1"/>
                    <a:pt x="804" y="14"/>
                    <a:pt x="715" y="41"/>
                  </a:cubicBezTo>
                  <a:cubicBezTo>
                    <a:pt x="477" y="88"/>
                    <a:pt x="262" y="279"/>
                    <a:pt x="143" y="470"/>
                  </a:cubicBezTo>
                  <a:cubicBezTo>
                    <a:pt x="24" y="684"/>
                    <a:pt x="0" y="946"/>
                    <a:pt x="48" y="1184"/>
                  </a:cubicBezTo>
                  <a:cubicBezTo>
                    <a:pt x="191" y="1613"/>
                    <a:pt x="572" y="1875"/>
                    <a:pt x="977" y="1875"/>
                  </a:cubicBezTo>
                  <a:cubicBezTo>
                    <a:pt x="1072" y="1875"/>
                    <a:pt x="1167" y="1851"/>
                    <a:pt x="1215" y="1851"/>
                  </a:cubicBezTo>
                  <a:cubicBezTo>
                    <a:pt x="1691" y="1708"/>
                    <a:pt x="2025" y="1184"/>
                    <a:pt x="1882" y="684"/>
                  </a:cubicBezTo>
                  <a:cubicBezTo>
                    <a:pt x="1810" y="446"/>
                    <a:pt x="1644" y="231"/>
                    <a:pt x="1429" y="112"/>
                  </a:cubicBezTo>
                  <a:cubicBezTo>
                    <a:pt x="1295" y="38"/>
                    <a:pt x="1143" y="1"/>
                    <a:pt x="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7083605" y="712356"/>
              <a:ext cx="311330" cy="308508"/>
            </a:xfrm>
            <a:custGeom>
              <a:avLst/>
              <a:gdLst/>
              <a:ahLst/>
              <a:cxnLst/>
              <a:rect l="l" t="t" r="r" b="b"/>
              <a:pathLst>
                <a:path w="1882" h="1865" extrusionOk="0">
                  <a:moveTo>
                    <a:pt x="923" y="1"/>
                  </a:moveTo>
                  <a:cubicBezTo>
                    <a:pt x="679" y="1"/>
                    <a:pt x="441" y="90"/>
                    <a:pt x="262" y="269"/>
                  </a:cubicBezTo>
                  <a:cubicBezTo>
                    <a:pt x="95" y="459"/>
                    <a:pt x="0" y="698"/>
                    <a:pt x="0" y="936"/>
                  </a:cubicBezTo>
                  <a:cubicBezTo>
                    <a:pt x="0" y="1174"/>
                    <a:pt x="95" y="1412"/>
                    <a:pt x="262" y="1579"/>
                  </a:cubicBezTo>
                  <a:cubicBezTo>
                    <a:pt x="453" y="1769"/>
                    <a:pt x="691" y="1864"/>
                    <a:pt x="929" y="1864"/>
                  </a:cubicBezTo>
                  <a:cubicBezTo>
                    <a:pt x="1167" y="1864"/>
                    <a:pt x="1405" y="1745"/>
                    <a:pt x="1620" y="1579"/>
                  </a:cubicBezTo>
                  <a:cubicBezTo>
                    <a:pt x="1786" y="1412"/>
                    <a:pt x="1882" y="1174"/>
                    <a:pt x="1882" y="936"/>
                  </a:cubicBezTo>
                  <a:cubicBezTo>
                    <a:pt x="1882" y="698"/>
                    <a:pt x="1786" y="459"/>
                    <a:pt x="1620" y="269"/>
                  </a:cubicBezTo>
                  <a:cubicBezTo>
                    <a:pt x="1417" y="90"/>
                    <a:pt x="1167" y="1"/>
                    <a:pt x="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7122976" y="756688"/>
              <a:ext cx="264018" cy="264176"/>
            </a:xfrm>
            <a:custGeom>
              <a:avLst/>
              <a:gdLst/>
              <a:ahLst/>
              <a:cxnLst/>
              <a:rect l="l" t="t" r="r" b="b"/>
              <a:pathLst>
                <a:path w="1596" h="1597" extrusionOk="0">
                  <a:moveTo>
                    <a:pt x="1334" y="1"/>
                  </a:moveTo>
                  <a:lnTo>
                    <a:pt x="0" y="1358"/>
                  </a:lnTo>
                  <a:cubicBezTo>
                    <a:pt x="215" y="1477"/>
                    <a:pt x="453" y="1596"/>
                    <a:pt x="691" y="1596"/>
                  </a:cubicBezTo>
                  <a:cubicBezTo>
                    <a:pt x="929" y="1596"/>
                    <a:pt x="1167" y="1501"/>
                    <a:pt x="1334" y="1311"/>
                  </a:cubicBezTo>
                  <a:cubicBezTo>
                    <a:pt x="1524" y="1144"/>
                    <a:pt x="1596" y="906"/>
                    <a:pt x="1596" y="668"/>
                  </a:cubicBezTo>
                  <a:cubicBezTo>
                    <a:pt x="1596" y="430"/>
                    <a:pt x="1524" y="191"/>
                    <a:pt x="1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6654165" y="615090"/>
              <a:ext cx="319270" cy="311155"/>
            </a:xfrm>
            <a:custGeom>
              <a:avLst/>
              <a:gdLst/>
              <a:ahLst/>
              <a:cxnLst/>
              <a:rect l="l" t="t" r="r" b="b"/>
              <a:pathLst>
                <a:path w="1930" h="1881" extrusionOk="0">
                  <a:moveTo>
                    <a:pt x="1003" y="0"/>
                  </a:moveTo>
                  <a:cubicBezTo>
                    <a:pt x="829" y="0"/>
                    <a:pt x="654" y="37"/>
                    <a:pt x="524" y="119"/>
                  </a:cubicBezTo>
                  <a:cubicBezTo>
                    <a:pt x="286" y="238"/>
                    <a:pt x="119" y="452"/>
                    <a:pt x="72" y="690"/>
                  </a:cubicBezTo>
                  <a:cubicBezTo>
                    <a:pt x="0" y="928"/>
                    <a:pt x="48" y="1190"/>
                    <a:pt x="167" y="1405"/>
                  </a:cubicBezTo>
                  <a:cubicBezTo>
                    <a:pt x="286" y="1643"/>
                    <a:pt x="477" y="1786"/>
                    <a:pt x="715" y="1857"/>
                  </a:cubicBezTo>
                  <a:cubicBezTo>
                    <a:pt x="786" y="1881"/>
                    <a:pt x="882" y="1881"/>
                    <a:pt x="953" y="1881"/>
                  </a:cubicBezTo>
                  <a:cubicBezTo>
                    <a:pt x="1120" y="1881"/>
                    <a:pt x="1286" y="1857"/>
                    <a:pt x="1429" y="1762"/>
                  </a:cubicBezTo>
                  <a:cubicBezTo>
                    <a:pt x="1667" y="1643"/>
                    <a:pt x="1834" y="1428"/>
                    <a:pt x="1882" y="1190"/>
                  </a:cubicBezTo>
                  <a:cubicBezTo>
                    <a:pt x="1929" y="952"/>
                    <a:pt x="1906" y="690"/>
                    <a:pt x="1786" y="476"/>
                  </a:cubicBezTo>
                  <a:cubicBezTo>
                    <a:pt x="1667" y="238"/>
                    <a:pt x="1477" y="95"/>
                    <a:pt x="1239" y="23"/>
                  </a:cubicBezTo>
                  <a:cubicBezTo>
                    <a:pt x="1163" y="8"/>
                    <a:pt x="1083" y="0"/>
                    <a:pt x="10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6051360" y="587300"/>
              <a:ext cx="315300" cy="315291"/>
            </a:xfrm>
            <a:custGeom>
              <a:avLst/>
              <a:gdLst/>
              <a:ahLst/>
              <a:cxnLst/>
              <a:rect l="l" t="t" r="r" b="b"/>
              <a:pathLst>
                <a:path w="1906" h="1906" extrusionOk="0">
                  <a:moveTo>
                    <a:pt x="953" y="1"/>
                  </a:moveTo>
                  <a:cubicBezTo>
                    <a:pt x="406" y="1"/>
                    <a:pt x="1" y="406"/>
                    <a:pt x="1" y="953"/>
                  </a:cubicBezTo>
                  <a:cubicBezTo>
                    <a:pt x="1" y="1477"/>
                    <a:pt x="429" y="1906"/>
                    <a:pt x="953" y="1906"/>
                  </a:cubicBezTo>
                  <a:cubicBezTo>
                    <a:pt x="1453" y="1906"/>
                    <a:pt x="1906" y="1477"/>
                    <a:pt x="1906" y="953"/>
                  </a:cubicBezTo>
                  <a:cubicBezTo>
                    <a:pt x="1906" y="406"/>
                    <a:pt x="1477"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6153758" y="1001010"/>
              <a:ext cx="315465" cy="315291"/>
            </a:xfrm>
            <a:custGeom>
              <a:avLst/>
              <a:gdLst/>
              <a:ahLst/>
              <a:cxnLst/>
              <a:rect l="l" t="t" r="r" b="b"/>
              <a:pathLst>
                <a:path w="1907" h="1906" extrusionOk="0">
                  <a:moveTo>
                    <a:pt x="954" y="0"/>
                  </a:moveTo>
                  <a:cubicBezTo>
                    <a:pt x="406" y="0"/>
                    <a:pt x="1" y="429"/>
                    <a:pt x="1" y="953"/>
                  </a:cubicBezTo>
                  <a:cubicBezTo>
                    <a:pt x="1" y="1477"/>
                    <a:pt x="453" y="1906"/>
                    <a:pt x="954" y="1906"/>
                  </a:cubicBezTo>
                  <a:cubicBezTo>
                    <a:pt x="1454" y="1906"/>
                    <a:pt x="1882" y="1477"/>
                    <a:pt x="1906" y="953"/>
                  </a:cubicBezTo>
                  <a:cubicBezTo>
                    <a:pt x="1906" y="405"/>
                    <a:pt x="1477" y="0"/>
                    <a:pt x="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5740198" y="894646"/>
              <a:ext cx="315300" cy="315291"/>
            </a:xfrm>
            <a:custGeom>
              <a:avLst/>
              <a:gdLst/>
              <a:ahLst/>
              <a:cxnLst/>
              <a:rect l="l" t="t" r="r" b="b"/>
              <a:pathLst>
                <a:path w="1906" h="1906" extrusionOk="0">
                  <a:moveTo>
                    <a:pt x="953" y="0"/>
                  </a:moveTo>
                  <a:cubicBezTo>
                    <a:pt x="405" y="0"/>
                    <a:pt x="0" y="453"/>
                    <a:pt x="0" y="953"/>
                  </a:cubicBezTo>
                  <a:cubicBezTo>
                    <a:pt x="0" y="1501"/>
                    <a:pt x="453" y="1906"/>
                    <a:pt x="953" y="1906"/>
                  </a:cubicBezTo>
                  <a:cubicBezTo>
                    <a:pt x="1453" y="1906"/>
                    <a:pt x="1882" y="1501"/>
                    <a:pt x="1906" y="953"/>
                  </a:cubicBezTo>
                  <a:cubicBezTo>
                    <a:pt x="1906" y="429"/>
                    <a:pt x="1453" y="0"/>
                    <a:pt x="9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37"/>
          <p:cNvSpPr/>
          <p:nvPr/>
        </p:nvSpPr>
        <p:spPr>
          <a:xfrm>
            <a:off x="6970175" y="1241277"/>
            <a:ext cx="842700" cy="842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 name="Google Shape;642;p37"/>
          <p:cNvGrpSpPr/>
          <p:nvPr/>
        </p:nvGrpSpPr>
        <p:grpSpPr>
          <a:xfrm>
            <a:off x="7157566" y="1306456"/>
            <a:ext cx="467918" cy="556355"/>
            <a:chOff x="3294911" y="1930329"/>
            <a:chExt cx="293586" cy="349074"/>
          </a:xfrm>
        </p:grpSpPr>
        <p:sp>
          <p:nvSpPr>
            <p:cNvPr id="643" name="Google Shape;643;p37"/>
            <p:cNvSpPr/>
            <p:nvPr/>
          </p:nvSpPr>
          <p:spPr>
            <a:xfrm>
              <a:off x="3296432" y="2136815"/>
              <a:ext cx="290516" cy="142588"/>
            </a:xfrm>
            <a:custGeom>
              <a:avLst/>
              <a:gdLst/>
              <a:ahLst/>
              <a:cxnLst/>
              <a:rect l="l" t="t" r="r" b="b"/>
              <a:pathLst>
                <a:path w="8979" h="4407" extrusionOk="0">
                  <a:moveTo>
                    <a:pt x="4502" y="0"/>
                  </a:moveTo>
                  <a:lnTo>
                    <a:pt x="2906" y="643"/>
                  </a:lnTo>
                  <a:lnTo>
                    <a:pt x="1596" y="1048"/>
                  </a:lnTo>
                  <a:cubicBezTo>
                    <a:pt x="1120" y="1191"/>
                    <a:pt x="715" y="1453"/>
                    <a:pt x="406" y="1882"/>
                  </a:cubicBezTo>
                  <a:cubicBezTo>
                    <a:pt x="144" y="2263"/>
                    <a:pt x="1" y="2715"/>
                    <a:pt x="1" y="3192"/>
                  </a:cubicBezTo>
                  <a:lnTo>
                    <a:pt x="1" y="4073"/>
                  </a:lnTo>
                  <a:cubicBezTo>
                    <a:pt x="1" y="4263"/>
                    <a:pt x="144" y="4406"/>
                    <a:pt x="334" y="4406"/>
                  </a:cubicBezTo>
                  <a:lnTo>
                    <a:pt x="8669" y="4406"/>
                  </a:lnTo>
                  <a:cubicBezTo>
                    <a:pt x="8836" y="4406"/>
                    <a:pt x="8979" y="4263"/>
                    <a:pt x="8979" y="4073"/>
                  </a:cubicBezTo>
                  <a:lnTo>
                    <a:pt x="8979" y="3144"/>
                  </a:lnTo>
                  <a:cubicBezTo>
                    <a:pt x="8979" y="2644"/>
                    <a:pt x="8836" y="2191"/>
                    <a:pt x="8550" y="1810"/>
                  </a:cubicBezTo>
                  <a:cubicBezTo>
                    <a:pt x="8241" y="1429"/>
                    <a:pt x="7860" y="1167"/>
                    <a:pt x="7383" y="1048"/>
                  </a:cubicBezTo>
                  <a:lnTo>
                    <a:pt x="6074" y="643"/>
                  </a:lnTo>
                  <a:lnTo>
                    <a:pt x="45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3442060" y="2155322"/>
              <a:ext cx="144886" cy="123305"/>
            </a:xfrm>
            <a:custGeom>
              <a:avLst/>
              <a:gdLst/>
              <a:ahLst/>
              <a:cxnLst/>
              <a:rect l="l" t="t" r="r" b="b"/>
              <a:pathLst>
                <a:path w="4478" h="3811" extrusionOk="0">
                  <a:moveTo>
                    <a:pt x="1" y="0"/>
                  </a:moveTo>
                  <a:lnTo>
                    <a:pt x="1" y="3810"/>
                  </a:lnTo>
                  <a:lnTo>
                    <a:pt x="4168" y="3810"/>
                  </a:lnTo>
                  <a:cubicBezTo>
                    <a:pt x="4335" y="3810"/>
                    <a:pt x="4478" y="3644"/>
                    <a:pt x="4478" y="3477"/>
                  </a:cubicBezTo>
                  <a:lnTo>
                    <a:pt x="4478" y="2548"/>
                  </a:lnTo>
                  <a:cubicBezTo>
                    <a:pt x="4478" y="2072"/>
                    <a:pt x="4335" y="1619"/>
                    <a:pt x="4049" y="1238"/>
                  </a:cubicBezTo>
                  <a:cubicBezTo>
                    <a:pt x="3740" y="857"/>
                    <a:pt x="3359" y="595"/>
                    <a:pt x="2882" y="476"/>
                  </a:cubicBezTo>
                  <a:lnTo>
                    <a:pt x="1573" y="7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3399676" y="2195376"/>
              <a:ext cx="85579" cy="83249"/>
            </a:xfrm>
            <a:custGeom>
              <a:avLst/>
              <a:gdLst/>
              <a:ahLst/>
              <a:cxnLst/>
              <a:rect l="l" t="t" r="r" b="b"/>
              <a:pathLst>
                <a:path w="2645" h="2573" extrusionOk="0">
                  <a:moveTo>
                    <a:pt x="549" y="0"/>
                  </a:moveTo>
                  <a:lnTo>
                    <a:pt x="1" y="2572"/>
                  </a:lnTo>
                  <a:lnTo>
                    <a:pt x="2644" y="2572"/>
                  </a:lnTo>
                  <a:lnTo>
                    <a:pt x="20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3442060" y="2195376"/>
              <a:ext cx="43194" cy="83249"/>
            </a:xfrm>
            <a:custGeom>
              <a:avLst/>
              <a:gdLst/>
              <a:ahLst/>
              <a:cxnLst/>
              <a:rect l="l" t="t" r="r" b="b"/>
              <a:pathLst>
                <a:path w="1335" h="2573" extrusionOk="0">
                  <a:moveTo>
                    <a:pt x="1" y="0"/>
                  </a:moveTo>
                  <a:lnTo>
                    <a:pt x="1" y="2572"/>
                  </a:lnTo>
                  <a:lnTo>
                    <a:pt x="1334" y="2572"/>
                  </a:lnTo>
                  <a:lnTo>
                    <a:pt x="7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390455" y="2156842"/>
              <a:ext cx="103277" cy="49341"/>
            </a:xfrm>
            <a:custGeom>
              <a:avLst/>
              <a:gdLst/>
              <a:ahLst/>
              <a:cxnLst/>
              <a:rect l="l" t="t" r="r" b="b"/>
              <a:pathLst>
                <a:path w="3192" h="1525" extrusionOk="0">
                  <a:moveTo>
                    <a:pt x="0" y="1"/>
                  </a:moveTo>
                  <a:lnTo>
                    <a:pt x="762" y="1525"/>
                  </a:lnTo>
                  <a:lnTo>
                    <a:pt x="2453" y="1525"/>
                  </a:lnTo>
                  <a:lnTo>
                    <a:pt x="31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442060" y="2155322"/>
              <a:ext cx="50894" cy="50862"/>
            </a:xfrm>
            <a:custGeom>
              <a:avLst/>
              <a:gdLst/>
              <a:ahLst/>
              <a:cxnLst/>
              <a:rect l="l" t="t" r="r" b="b"/>
              <a:pathLst>
                <a:path w="1573" h="1572" extrusionOk="0">
                  <a:moveTo>
                    <a:pt x="1" y="0"/>
                  </a:moveTo>
                  <a:lnTo>
                    <a:pt x="1" y="1572"/>
                  </a:lnTo>
                  <a:lnTo>
                    <a:pt x="834" y="1572"/>
                  </a:lnTo>
                  <a:lnTo>
                    <a:pt x="1573" y="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3354217" y="1992838"/>
              <a:ext cx="171093" cy="164816"/>
            </a:xfrm>
            <a:custGeom>
              <a:avLst/>
              <a:gdLst/>
              <a:ahLst/>
              <a:cxnLst/>
              <a:rect l="l" t="t" r="r" b="b"/>
              <a:pathLst>
                <a:path w="5288" h="5094" extrusionOk="0">
                  <a:moveTo>
                    <a:pt x="2703" y="0"/>
                  </a:moveTo>
                  <a:cubicBezTo>
                    <a:pt x="2597" y="0"/>
                    <a:pt x="2489" y="7"/>
                    <a:pt x="2382" y="21"/>
                  </a:cubicBezTo>
                  <a:cubicBezTo>
                    <a:pt x="1192" y="140"/>
                    <a:pt x="215" y="1116"/>
                    <a:pt x="96" y="2307"/>
                  </a:cubicBezTo>
                  <a:cubicBezTo>
                    <a:pt x="1" y="3045"/>
                    <a:pt x="239" y="3760"/>
                    <a:pt x="715" y="4331"/>
                  </a:cubicBezTo>
                  <a:cubicBezTo>
                    <a:pt x="930" y="4570"/>
                    <a:pt x="1049" y="4808"/>
                    <a:pt x="1096" y="5093"/>
                  </a:cubicBezTo>
                  <a:lnTo>
                    <a:pt x="4288" y="5070"/>
                  </a:lnTo>
                  <a:cubicBezTo>
                    <a:pt x="4311" y="4808"/>
                    <a:pt x="4454" y="4546"/>
                    <a:pt x="4645" y="4331"/>
                  </a:cubicBezTo>
                  <a:cubicBezTo>
                    <a:pt x="5050" y="3855"/>
                    <a:pt x="5288" y="3236"/>
                    <a:pt x="5288" y="2593"/>
                  </a:cubicBezTo>
                  <a:cubicBezTo>
                    <a:pt x="5288" y="1855"/>
                    <a:pt x="4978" y="1140"/>
                    <a:pt x="4430" y="664"/>
                  </a:cubicBezTo>
                  <a:cubicBezTo>
                    <a:pt x="3942" y="236"/>
                    <a:pt x="3331" y="0"/>
                    <a:pt x="2703" y="0"/>
                  </a:cubicBezTo>
                  <a:close/>
                </a:path>
              </a:pathLst>
            </a:custGeom>
            <a:solidFill>
              <a:srgbClr val="BD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3354217" y="1992838"/>
              <a:ext cx="171093" cy="164816"/>
            </a:xfrm>
            <a:custGeom>
              <a:avLst/>
              <a:gdLst/>
              <a:ahLst/>
              <a:cxnLst/>
              <a:rect l="l" t="t" r="r" b="b"/>
              <a:pathLst>
                <a:path w="5288" h="5094" extrusionOk="0">
                  <a:moveTo>
                    <a:pt x="2703" y="0"/>
                  </a:moveTo>
                  <a:cubicBezTo>
                    <a:pt x="2597" y="0"/>
                    <a:pt x="2489" y="7"/>
                    <a:pt x="2382" y="21"/>
                  </a:cubicBezTo>
                  <a:cubicBezTo>
                    <a:pt x="1192" y="140"/>
                    <a:pt x="215" y="1116"/>
                    <a:pt x="96" y="2307"/>
                  </a:cubicBezTo>
                  <a:cubicBezTo>
                    <a:pt x="1" y="3045"/>
                    <a:pt x="239" y="3760"/>
                    <a:pt x="715" y="4331"/>
                  </a:cubicBezTo>
                  <a:cubicBezTo>
                    <a:pt x="930" y="4570"/>
                    <a:pt x="1049" y="4808"/>
                    <a:pt x="1096" y="5093"/>
                  </a:cubicBezTo>
                  <a:lnTo>
                    <a:pt x="4288" y="5070"/>
                  </a:lnTo>
                  <a:cubicBezTo>
                    <a:pt x="4311" y="4808"/>
                    <a:pt x="4454" y="4546"/>
                    <a:pt x="4645" y="4331"/>
                  </a:cubicBezTo>
                  <a:cubicBezTo>
                    <a:pt x="5050" y="3855"/>
                    <a:pt x="5288" y="3236"/>
                    <a:pt x="5288" y="2593"/>
                  </a:cubicBezTo>
                  <a:cubicBezTo>
                    <a:pt x="5288" y="1855"/>
                    <a:pt x="4978" y="1140"/>
                    <a:pt x="4430" y="664"/>
                  </a:cubicBezTo>
                  <a:cubicBezTo>
                    <a:pt x="3942" y="236"/>
                    <a:pt x="3331" y="0"/>
                    <a:pt x="2703" y="0"/>
                  </a:cubicBezTo>
                  <a:close/>
                </a:path>
              </a:pathLst>
            </a:custGeom>
            <a:solidFill>
              <a:srgbClr val="BDC8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3354217" y="1992838"/>
              <a:ext cx="171093" cy="164816"/>
            </a:xfrm>
            <a:custGeom>
              <a:avLst/>
              <a:gdLst/>
              <a:ahLst/>
              <a:cxnLst/>
              <a:rect l="l" t="t" r="r" b="b"/>
              <a:pathLst>
                <a:path w="5288" h="5094" extrusionOk="0">
                  <a:moveTo>
                    <a:pt x="2703" y="0"/>
                  </a:moveTo>
                  <a:cubicBezTo>
                    <a:pt x="2597" y="0"/>
                    <a:pt x="2489" y="7"/>
                    <a:pt x="2382" y="21"/>
                  </a:cubicBezTo>
                  <a:cubicBezTo>
                    <a:pt x="1192" y="140"/>
                    <a:pt x="215" y="1116"/>
                    <a:pt x="96" y="2307"/>
                  </a:cubicBezTo>
                  <a:cubicBezTo>
                    <a:pt x="1" y="3045"/>
                    <a:pt x="239" y="3760"/>
                    <a:pt x="715" y="4331"/>
                  </a:cubicBezTo>
                  <a:cubicBezTo>
                    <a:pt x="930" y="4570"/>
                    <a:pt x="1049" y="4808"/>
                    <a:pt x="1096" y="5093"/>
                  </a:cubicBezTo>
                  <a:lnTo>
                    <a:pt x="4288" y="5070"/>
                  </a:lnTo>
                  <a:cubicBezTo>
                    <a:pt x="4311" y="4808"/>
                    <a:pt x="4454" y="4546"/>
                    <a:pt x="4645" y="4331"/>
                  </a:cubicBezTo>
                  <a:cubicBezTo>
                    <a:pt x="5050" y="3855"/>
                    <a:pt x="5288" y="3236"/>
                    <a:pt x="5288" y="2593"/>
                  </a:cubicBezTo>
                  <a:cubicBezTo>
                    <a:pt x="5288" y="1855"/>
                    <a:pt x="4978" y="1140"/>
                    <a:pt x="4430" y="664"/>
                  </a:cubicBezTo>
                  <a:cubicBezTo>
                    <a:pt x="3942" y="236"/>
                    <a:pt x="3331" y="0"/>
                    <a:pt x="27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3442060" y="1991964"/>
              <a:ext cx="84802" cy="164913"/>
            </a:xfrm>
            <a:custGeom>
              <a:avLst/>
              <a:gdLst/>
              <a:ahLst/>
              <a:cxnLst/>
              <a:rect l="l" t="t" r="r" b="b"/>
              <a:pathLst>
                <a:path w="2621" h="5097" extrusionOk="0">
                  <a:moveTo>
                    <a:pt x="1" y="0"/>
                  </a:moveTo>
                  <a:lnTo>
                    <a:pt x="1" y="5097"/>
                  </a:lnTo>
                  <a:lnTo>
                    <a:pt x="1573" y="5097"/>
                  </a:lnTo>
                  <a:cubicBezTo>
                    <a:pt x="1596" y="4835"/>
                    <a:pt x="1739" y="4573"/>
                    <a:pt x="1930" y="4358"/>
                  </a:cubicBezTo>
                  <a:cubicBezTo>
                    <a:pt x="2335" y="3882"/>
                    <a:pt x="2573" y="3263"/>
                    <a:pt x="2573" y="2620"/>
                  </a:cubicBezTo>
                  <a:cubicBezTo>
                    <a:pt x="2620" y="1882"/>
                    <a:pt x="2287" y="1167"/>
                    <a:pt x="1739" y="667"/>
                  </a:cubicBezTo>
                  <a:cubicBezTo>
                    <a:pt x="1263" y="239"/>
                    <a:pt x="644"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3409706" y="2066121"/>
              <a:ext cx="63222" cy="90756"/>
            </a:xfrm>
            <a:custGeom>
              <a:avLst/>
              <a:gdLst/>
              <a:ahLst/>
              <a:cxnLst/>
              <a:rect l="l" t="t" r="r" b="b"/>
              <a:pathLst>
                <a:path w="1954" h="2805" extrusionOk="0">
                  <a:moveTo>
                    <a:pt x="1620" y="1"/>
                  </a:moveTo>
                  <a:cubicBezTo>
                    <a:pt x="1543" y="1"/>
                    <a:pt x="1465" y="30"/>
                    <a:pt x="1406" y="90"/>
                  </a:cubicBezTo>
                  <a:lnTo>
                    <a:pt x="1001" y="518"/>
                  </a:lnTo>
                  <a:lnTo>
                    <a:pt x="572" y="90"/>
                  </a:lnTo>
                  <a:cubicBezTo>
                    <a:pt x="518" y="35"/>
                    <a:pt x="438" y="6"/>
                    <a:pt x="356" y="6"/>
                  </a:cubicBezTo>
                  <a:cubicBezTo>
                    <a:pt x="260" y="6"/>
                    <a:pt x="160" y="47"/>
                    <a:pt x="96" y="137"/>
                  </a:cubicBezTo>
                  <a:cubicBezTo>
                    <a:pt x="1" y="257"/>
                    <a:pt x="1" y="423"/>
                    <a:pt x="120" y="542"/>
                  </a:cubicBezTo>
                  <a:lnTo>
                    <a:pt x="667" y="1090"/>
                  </a:lnTo>
                  <a:lnTo>
                    <a:pt x="667" y="2805"/>
                  </a:lnTo>
                  <a:lnTo>
                    <a:pt x="1287" y="2805"/>
                  </a:lnTo>
                  <a:lnTo>
                    <a:pt x="1287" y="1090"/>
                  </a:lnTo>
                  <a:lnTo>
                    <a:pt x="1834" y="542"/>
                  </a:lnTo>
                  <a:cubicBezTo>
                    <a:pt x="1953" y="423"/>
                    <a:pt x="1953" y="209"/>
                    <a:pt x="1834" y="90"/>
                  </a:cubicBezTo>
                  <a:cubicBezTo>
                    <a:pt x="1775" y="30"/>
                    <a:pt x="1697" y="1"/>
                    <a:pt x="16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3442060" y="2066218"/>
              <a:ext cx="31643" cy="90659"/>
            </a:xfrm>
            <a:custGeom>
              <a:avLst/>
              <a:gdLst/>
              <a:ahLst/>
              <a:cxnLst/>
              <a:rect l="l" t="t" r="r" b="b"/>
              <a:pathLst>
                <a:path w="978" h="2802" extrusionOk="0">
                  <a:moveTo>
                    <a:pt x="641" y="0"/>
                  </a:moveTo>
                  <a:cubicBezTo>
                    <a:pt x="558" y="0"/>
                    <a:pt x="474" y="30"/>
                    <a:pt x="406" y="87"/>
                  </a:cubicBezTo>
                  <a:lnTo>
                    <a:pt x="1" y="515"/>
                  </a:lnTo>
                  <a:lnTo>
                    <a:pt x="1" y="2802"/>
                  </a:lnTo>
                  <a:lnTo>
                    <a:pt x="310" y="2802"/>
                  </a:lnTo>
                  <a:lnTo>
                    <a:pt x="310" y="1087"/>
                  </a:lnTo>
                  <a:lnTo>
                    <a:pt x="858" y="539"/>
                  </a:lnTo>
                  <a:cubicBezTo>
                    <a:pt x="977" y="420"/>
                    <a:pt x="977" y="254"/>
                    <a:pt x="882" y="111"/>
                  </a:cubicBezTo>
                  <a:cubicBezTo>
                    <a:pt x="820" y="36"/>
                    <a:pt x="731"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3431286" y="1930329"/>
              <a:ext cx="20837" cy="41641"/>
            </a:xfrm>
            <a:custGeom>
              <a:avLst/>
              <a:gdLst/>
              <a:ahLst/>
              <a:cxnLst/>
              <a:rect l="l" t="t" r="r" b="b"/>
              <a:pathLst>
                <a:path w="644" h="1287" extrusionOk="0">
                  <a:moveTo>
                    <a:pt x="334" y="0"/>
                  </a:moveTo>
                  <a:cubicBezTo>
                    <a:pt x="143" y="0"/>
                    <a:pt x="0" y="167"/>
                    <a:pt x="0" y="334"/>
                  </a:cubicBezTo>
                  <a:lnTo>
                    <a:pt x="0" y="953"/>
                  </a:lnTo>
                  <a:cubicBezTo>
                    <a:pt x="0" y="1143"/>
                    <a:pt x="143" y="1286"/>
                    <a:pt x="334" y="1286"/>
                  </a:cubicBezTo>
                  <a:cubicBezTo>
                    <a:pt x="500" y="1286"/>
                    <a:pt x="643" y="1167"/>
                    <a:pt x="643" y="953"/>
                  </a:cubicBezTo>
                  <a:lnTo>
                    <a:pt x="643" y="334"/>
                  </a:lnTo>
                  <a:cubicBezTo>
                    <a:pt x="643" y="167"/>
                    <a:pt x="500"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3545304" y="2067480"/>
              <a:ext cx="43194" cy="20060"/>
            </a:xfrm>
            <a:custGeom>
              <a:avLst/>
              <a:gdLst/>
              <a:ahLst/>
              <a:cxnLst/>
              <a:rect l="l" t="t" r="r" b="b"/>
              <a:pathLst>
                <a:path w="1335" h="620" extrusionOk="0">
                  <a:moveTo>
                    <a:pt x="334" y="0"/>
                  </a:moveTo>
                  <a:cubicBezTo>
                    <a:pt x="168" y="0"/>
                    <a:pt x="1" y="167"/>
                    <a:pt x="49" y="357"/>
                  </a:cubicBezTo>
                  <a:cubicBezTo>
                    <a:pt x="72" y="500"/>
                    <a:pt x="215" y="619"/>
                    <a:pt x="382" y="619"/>
                  </a:cubicBezTo>
                  <a:lnTo>
                    <a:pt x="977" y="619"/>
                  </a:lnTo>
                  <a:cubicBezTo>
                    <a:pt x="1168" y="619"/>
                    <a:pt x="1335" y="476"/>
                    <a:pt x="1287" y="262"/>
                  </a:cubicBezTo>
                  <a:cubicBezTo>
                    <a:pt x="1263" y="119"/>
                    <a:pt x="1120"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3294911" y="2067480"/>
              <a:ext cx="43162" cy="20060"/>
            </a:xfrm>
            <a:custGeom>
              <a:avLst/>
              <a:gdLst/>
              <a:ahLst/>
              <a:cxnLst/>
              <a:rect l="l" t="t" r="r" b="b"/>
              <a:pathLst>
                <a:path w="1334" h="620" extrusionOk="0">
                  <a:moveTo>
                    <a:pt x="334" y="0"/>
                  </a:moveTo>
                  <a:cubicBezTo>
                    <a:pt x="167" y="0"/>
                    <a:pt x="0" y="167"/>
                    <a:pt x="48" y="357"/>
                  </a:cubicBezTo>
                  <a:cubicBezTo>
                    <a:pt x="72" y="500"/>
                    <a:pt x="215" y="619"/>
                    <a:pt x="381" y="619"/>
                  </a:cubicBezTo>
                  <a:lnTo>
                    <a:pt x="1000" y="619"/>
                  </a:lnTo>
                  <a:cubicBezTo>
                    <a:pt x="1167" y="619"/>
                    <a:pt x="1334" y="476"/>
                    <a:pt x="1286" y="262"/>
                  </a:cubicBezTo>
                  <a:cubicBezTo>
                    <a:pt x="1262" y="119"/>
                    <a:pt x="1119" y="0"/>
                    <a:pt x="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3529126" y="1999632"/>
              <a:ext cx="40864" cy="30123"/>
            </a:xfrm>
            <a:custGeom>
              <a:avLst/>
              <a:gdLst/>
              <a:ahLst/>
              <a:cxnLst/>
              <a:rect l="l" t="t" r="r" b="b"/>
              <a:pathLst>
                <a:path w="1263" h="931" extrusionOk="0">
                  <a:moveTo>
                    <a:pt x="915" y="1"/>
                  </a:moveTo>
                  <a:cubicBezTo>
                    <a:pt x="864" y="1"/>
                    <a:pt x="812" y="16"/>
                    <a:pt x="763" y="49"/>
                  </a:cubicBezTo>
                  <a:lnTo>
                    <a:pt x="215" y="359"/>
                  </a:lnTo>
                  <a:cubicBezTo>
                    <a:pt x="72" y="454"/>
                    <a:pt x="1" y="645"/>
                    <a:pt x="96" y="787"/>
                  </a:cubicBezTo>
                  <a:cubicBezTo>
                    <a:pt x="168" y="883"/>
                    <a:pt x="239" y="930"/>
                    <a:pt x="358" y="930"/>
                  </a:cubicBezTo>
                  <a:cubicBezTo>
                    <a:pt x="429" y="930"/>
                    <a:pt x="477" y="930"/>
                    <a:pt x="525" y="906"/>
                  </a:cubicBezTo>
                  <a:lnTo>
                    <a:pt x="1049" y="573"/>
                  </a:lnTo>
                  <a:cubicBezTo>
                    <a:pt x="1192" y="478"/>
                    <a:pt x="1263" y="311"/>
                    <a:pt x="1168" y="168"/>
                  </a:cubicBezTo>
                  <a:cubicBezTo>
                    <a:pt x="1105" y="59"/>
                    <a:pt x="1012" y="1"/>
                    <a:pt x="9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3488295" y="1950486"/>
              <a:ext cx="33164" cy="36885"/>
            </a:xfrm>
            <a:custGeom>
              <a:avLst/>
              <a:gdLst/>
              <a:ahLst/>
              <a:cxnLst/>
              <a:rect l="l" t="t" r="r" b="b"/>
              <a:pathLst>
                <a:path w="1025" h="1140" extrusionOk="0">
                  <a:moveTo>
                    <a:pt x="679" y="1"/>
                  </a:moveTo>
                  <a:cubicBezTo>
                    <a:pt x="570" y="1"/>
                    <a:pt x="471" y="65"/>
                    <a:pt x="405" y="163"/>
                  </a:cubicBezTo>
                  <a:lnTo>
                    <a:pt x="72" y="687"/>
                  </a:lnTo>
                  <a:cubicBezTo>
                    <a:pt x="1" y="854"/>
                    <a:pt x="48" y="1020"/>
                    <a:pt x="191" y="1116"/>
                  </a:cubicBezTo>
                  <a:cubicBezTo>
                    <a:pt x="239" y="1139"/>
                    <a:pt x="286" y="1139"/>
                    <a:pt x="358" y="1139"/>
                  </a:cubicBezTo>
                  <a:cubicBezTo>
                    <a:pt x="429" y="1139"/>
                    <a:pt x="548" y="1092"/>
                    <a:pt x="620" y="997"/>
                  </a:cubicBezTo>
                  <a:lnTo>
                    <a:pt x="953" y="449"/>
                  </a:lnTo>
                  <a:cubicBezTo>
                    <a:pt x="1025" y="306"/>
                    <a:pt x="977" y="139"/>
                    <a:pt x="834" y="44"/>
                  </a:cubicBezTo>
                  <a:cubicBezTo>
                    <a:pt x="782" y="14"/>
                    <a:pt x="730" y="1"/>
                    <a:pt x="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3361950" y="1950486"/>
              <a:ext cx="33908" cy="36885"/>
            </a:xfrm>
            <a:custGeom>
              <a:avLst/>
              <a:gdLst/>
              <a:ahLst/>
              <a:cxnLst/>
              <a:rect l="l" t="t" r="r" b="b"/>
              <a:pathLst>
                <a:path w="1048" h="1140" extrusionOk="0">
                  <a:moveTo>
                    <a:pt x="353" y="1"/>
                  </a:moveTo>
                  <a:cubicBezTo>
                    <a:pt x="306" y="1"/>
                    <a:pt x="259" y="14"/>
                    <a:pt x="214" y="44"/>
                  </a:cubicBezTo>
                  <a:cubicBezTo>
                    <a:pt x="48" y="139"/>
                    <a:pt x="0" y="306"/>
                    <a:pt x="95" y="449"/>
                  </a:cubicBezTo>
                  <a:lnTo>
                    <a:pt x="405" y="997"/>
                  </a:lnTo>
                  <a:cubicBezTo>
                    <a:pt x="476" y="1092"/>
                    <a:pt x="572" y="1139"/>
                    <a:pt x="691" y="1139"/>
                  </a:cubicBezTo>
                  <a:cubicBezTo>
                    <a:pt x="738" y="1139"/>
                    <a:pt x="810" y="1139"/>
                    <a:pt x="834" y="1116"/>
                  </a:cubicBezTo>
                  <a:cubicBezTo>
                    <a:pt x="976" y="1020"/>
                    <a:pt x="1048" y="854"/>
                    <a:pt x="953" y="687"/>
                  </a:cubicBezTo>
                  <a:lnTo>
                    <a:pt x="619" y="163"/>
                  </a:lnTo>
                  <a:cubicBezTo>
                    <a:pt x="554" y="65"/>
                    <a:pt x="455" y="1"/>
                    <a:pt x="3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3313386" y="1999632"/>
              <a:ext cx="40864" cy="30123"/>
            </a:xfrm>
            <a:custGeom>
              <a:avLst/>
              <a:gdLst/>
              <a:ahLst/>
              <a:cxnLst/>
              <a:rect l="l" t="t" r="r" b="b"/>
              <a:pathLst>
                <a:path w="1263" h="931" extrusionOk="0">
                  <a:moveTo>
                    <a:pt x="356" y="1"/>
                  </a:moveTo>
                  <a:cubicBezTo>
                    <a:pt x="252" y="1"/>
                    <a:pt x="159" y="59"/>
                    <a:pt x="96" y="168"/>
                  </a:cubicBezTo>
                  <a:cubicBezTo>
                    <a:pt x="1" y="311"/>
                    <a:pt x="72" y="478"/>
                    <a:pt x="215" y="573"/>
                  </a:cubicBezTo>
                  <a:lnTo>
                    <a:pt x="763" y="906"/>
                  </a:lnTo>
                  <a:cubicBezTo>
                    <a:pt x="787" y="930"/>
                    <a:pt x="834" y="930"/>
                    <a:pt x="906" y="930"/>
                  </a:cubicBezTo>
                  <a:cubicBezTo>
                    <a:pt x="1001" y="930"/>
                    <a:pt x="1120" y="883"/>
                    <a:pt x="1168" y="787"/>
                  </a:cubicBezTo>
                  <a:cubicBezTo>
                    <a:pt x="1263" y="645"/>
                    <a:pt x="1191" y="454"/>
                    <a:pt x="1049" y="359"/>
                  </a:cubicBezTo>
                  <a:lnTo>
                    <a:pt x="525" y="49"/>
                  </a:lnTo>
                  <a:cubicBezTo>
                    <a:pt x="467" y="16"/>
                    <a:pt x="410" y="1"/>
                    <a:pt x="3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3442060" y="1931850"/>
              <a:ext cx="10062" cy="40120"/>
            </a:xfrm>
            <a:custGeom>
              <a:avLst/>
              <a:gdLst/>
              <a:ahLst/>
              <a:cxnLst/>
              <a:rect l="l" t="t" r="r" b="b"/>
              <a:pathLst>
                <a:path w="311" h="1240" extrusionOk="0">
                  <a:moveTo>
                    <a:pt x="1" y="1"/>
                  </a:moveTo>
                  <a:lnTo>
                    <a:pt x="1" y="1239"/>
                  </a:lnTo>
                  <a:cubicBezTo>
                    <a:pt x="167" y="1239"/>
                    <a:pt x="310" y="1120"/>
                    <a:pt x="310" y="953"/>
                  </a:cubicBezTo>
                  <a:lnTo>
                    <a:pt x="310" y="310"/>
                  </a:lnTo>
                  <a:cubicBezTo>
                    <a:pt x="310" y="144"/>
                    <a:pt x="167"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7"/>
          <p:cNvSpPr/>
          <p:nvPr/>
        </p:nvSpPr>
        <p:spPr>
          <a:xfrm rot="1387922">
            <a:off x="5631037" y="760508"/>
            <a:ext cx="237980" cy="21927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rot="-1904894">
            <a:off x="303716" y="696468"/>
            <a:ext cx="160373" cy="147766"/>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rot="-685266">
            <a:off x="8018641" y="402916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rot="-8099224">
            <a:off x="3140989" y="216558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5"/>
          <p:cNvSpPr/>
          <p:nvPr/>
        </p:nvSpPr>
        <p:spPr>
          <a:xfrm>
            <a:off x="3835875" y="879400"/>
            <a:ext cx="1472400" cy="1472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5"/>
          <p:cNvSpPr txBox="1">
            <a:spLocks noGrp="1"/>
          </p:cNvSpPr>
          <p:nvPr>
            <p:ph type="title"/>
          </p:nvPr>
        </p:nvSpPr>
        <p:spPr>
          <a:xfrm>
            <a:off x="1801975" y="2442775"/>
            <a:ext cx="55401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D" dirty="0">
                <a:latin typeface="HP Simplified Jpan" panose="020B0500000000000000" pitchFamily="34" charset="-128"/>
                <a:ea typeface="HP Simplified Jpan" panose="020B0500000000000000" pitchFamily="34" charset="-128"/>
              </a:rPr>
              <a:t>`Data Understanding`</a:t>
            </a:r>
          </a:p>
        </p:txBody>
      </p:sp>
      <p:sp>
        <p:nvSpPr>
          <p:cNvPr id="507" name="Google Shape;507;p35"/>
          <p:cNvSpPr txBox="1">
            <a:spLocks noGrp="1"/>
          </p:cNvSpPr>
          <p:nvPr>
            <p:ph type="title" idx="2"/>
          </p:nvPr>
        </p:nvSpPr>
        <p:spPr>
          <a:xfrm>
            <a:off x="3591525" y="1139650"/>
            <a:ext cx="19611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09" name="Google Shape;509;p35"/>
          <p:cNvSpPr/>
          <p:nvPr/>
        </p:nvSpPr>
        <p:spPr>
          <a:xfrm rot="-685266">
            <a:off x="5911291" y="432501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5"/>
          <p:cNvSpPr/>
          <p:nvPr/>
        </p:nvSpPr>
        <p:spPr>
          <a:xfrm rot="-8099224">
            <a:off x="3490952" y="417513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00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39"/>
          <p:cNvSpPr txBox="1">
            <a:spLocks noGrp="1"/>
          </p:cNvSpPr>
          <p:nvPr>
            <p:ph type="subTitle" idx="4294967295"/>
          </p:nvPr>
        </p:nvSpPr>
        <p:spPr>
          <a:xfrm>
            <a:off x="768962" y="2810850"/>
            <a:ext cx="17835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latin typeface="Mongolian Baiti" panose="03000500000000000000" pitchFamily="66" charset="0"/>
                <a:ea typeface="Lexend SemiBold"/>
                <a:cs typeface="Mongolian Baiti" panose="03000500000000000000" pitchFamily="66" charset="0"/>
                <a:sym typeface="Lexend SemiBold"/>
              </a:rPr>
              <a:t>None</a:t>
            </a:r>
            <a:endParaRPr sz="2000" dirty="0">
              <a:latin typeface="Mongolian Baiti" panose="03000500000000000000" pitchFamily="66" charset="0"/>
              <a:ea typeface="Lexend SemiBold"/>
              <a:cs typeface="Mongolian Baiti" panose="03000500000000000000" pitchFamily="66" charset="0"/>
              <a:sym typeface="Lexend SemiBold"/>
            </a:endParaRPr>
          </a:p>
        </p:txBody>
      </p:sp>
      <p:sp>
        <p:nvSpPr>
          <p:cNvPr id="715" name="Google Shape;715;p39"/>
          <p:cNvSpPr txBox="1">
            <a:spLocks noGrp="1"/>
          </p:cNvSpPr>
          <p:nvPr>
            <p:ph type="subTitle" idx="4294967295"/>
          </p:nvPr>
        </p:nvSpPr>
        <p:spPr>
          <a:xfrm>
            <a:off x="6427101" y="2810850"/>
            <a:ext cx="17835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latin typeface="Mongolian Baiti" panose="03000500000000000000" pitchFamily="66" charset="0"/>
                <a:ea typeface="Lexend SemiBold"/>
                <a:cs typeface="Mongolian Baiti" panose="03000500000000000000" pitchFamily="66" charset="0"/>
                <a:sym typeface="Lexend SemiBold"/>
              </a:rPr>
              <a:t>Insomnia</a:t>
            </a:r>
            <a:endParaRPr sz="2000" dirty="0">
              <a:latin typeface="Mongolian Baiti" panose="03000500000000000000" pitchFamily="66" charset="0"/>
              <a:ea typeface="Lexend SemiBold"/>
              <a:cs typeface="Mongolian Baiti" panose="03000500000000000000" pitchFamily="66" charset="0"/>
              <a:sym typeface="Lexend SemiBold"/>
            </a:endParaRPr>
          </a:p>
        </p:txBody>
      </p:sp>
      <p:sp>
        <p:nvSpPr>
          <p:cNvPr id="716" name="Google Shape;716;p39"/>
          <p:cNvSpPr txBox="1">
            <a:spLocks noGrp="1"/>
          </p:cNvSpPr>
          <p:nvPr>
            <p:ph type="subTitle" idx="4294967295"/>
          </p:nvPr>
        </p:nvSpPr>
        <p:spPr>
          <a:xfrm>
            <a:off x="3731729" y="2991950"/>
            <a:ext cx="1783500" cy="46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latin typeface="Mongolian Baiti" panose="03000500000000000000" pitchFamily="66" charset="0"/>
                <a:ea typeface="Lexend SemiBold"/>
                <a:cs typeface="Mongolian Baiti" panose="03000500000000000000" pitchFamily="66" charset="0"/>
                <a:sym typeface="Lexend SemiBold"/>
              </a:rPr>
              <a:t>Sleep Apnea</a:t>
            </a:r>
            <a:endParaRPr sz="2000" dirty="0">
              <a:latin typeface="Mongolian Baiti" panose="03000500000000000000" pitchFamily="66" charset="0"/>
              <a:ea typeface="Lexend SemiBold"/>
              <a:cs typeface="Mongolian Baiti" panose="03000500000000000000" pitchFamily="66" charset="0"/>
              <a:sym typeface="Lexend SemiBold"/>
            </a:endParaRPr>
          </a:p>
        </p:txBody>
      </p:sp>
      <p:sp>
        <p:nvSpPr>
          <p:cNvPr id="718" name="Google Shape;718;p39"/>
          <p:cNvSpPr txBox="1">
            <a:spLocks noGrp="1"/>
          </p:cNvSpPr>
          <p:nvPr>
            <p:ph type="subTitle" idx="4294967295"/>
          </p:nvPr>
        </p:nvSpPr>
        <p:spPr>
          <a:xfrm>
            <a:off x="768950" y="3277050"/>
            <a:ext cx="1783500" cy="52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latin typeface="Mongolian Baiti" panose="03000500000000000000" pitchFamily="66" charset="0"/>
                <a:cs typeface="Mongolian Baiti" panose="03000500000000000000" pitchFamily="66" charset="0"/>
              </a:rPr>
              <a:t>no signs of disease</a:t>
            </a:r>
            <a:endParaRPr dirty="0">
              <a:latin typeface="Mongolian Baiti" panose="03000500000000000000" pitchFamily="66" charset="0"/>
              <a:cs typeface="Mongolian Baiti" panose="03000500000000000000" pitchFamily="66" charset="0"/>
              <a:sym typeface="Nunito"/>
            </a:endParaRPr>
          </a:p>
        </p:txBody>
      </p:sp>
      <p:sp>
        <p:nvSpPr>
          <p:cNvPr id="719" name="Google Shape;719;p39"/>
          <p:cNvSpPr txBox="1">
            <a:spLocks noGrp="1"/>
          </p:cNvSpPr>
          <p:nvPr>
            <p:ph type="subTitle" idx="4294967295"/>
          </p:nvPr>
        </p:nvSpPr>
        <p:spPr>
          <a:xfrm>
            <a:off x="3464319" y="3458149"/>
            <a:ext cx="2246368" cy="11503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ongolian Baiti" panose="03000500000000000000" pitchFamily="66" charset="0"/>
                <a:cs typeface="Mongolian Baiti" panose="03000500000000000000" pitchFamily="66" charset="0"/>
                <a:sym typeface="Nunito"/>
              </a:rPr>
              <a:t>a potentially serious sleep disorder in which breathing repeatedly stops and starts</a:t>
            </a:r>
            <a:endParaRPr dirty="0">
              <a:latin typeface="Mongolian Baiti" panose="03000500000000000000" pitchFamily="66" charset="0"/>
              <a:cs typeface="Mongolian Baiti" panose="03000500000000000000" pitchFamily="66" charset="0"/>
              <a:sym typeface="Nunito"/>
            </a:endParaRPr>
          </a:p>
        </p:txBody>
      </p:sp>
      <p:sp>
        <p:nvSpPr>
          <p:cNvPr id="720" name="Google Shape;720;p39"/>
          <p:cNvSpPr txBox="1">
            <a:spLocks noGrp="1"/>
          </p:cNvSpPr>
          <p:nvPr>
            <p:ph type="subTitle" idx="4294967295"/>
          </p:nvPr>
        </p:nvSpPr>
        <p:spPr>
          <a:xfrm>
            <a:off x="6465162" y="3287508"/>
            <a:ext cx="1783500" cy="8179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ongolian Baiti" panose="03000500000000000000" pitchFamily="66" charset="0"/>
                <a:cs typeface="Mongolian Baiti" panose="03000500000000000000" pitchFamily="66" charset="0"/>
                <a:sym typeface="Nunito"/>
              </a:rPr>
              <a:t>a sleep disorder where people have trouble sleeping</a:t>
            </a:r>
            <a:endParaRPr dirty="0">
              <a:latin typeface="Mongolian Baiti" panose="03000500000000000000" pitchFamily="66" charset="0"/>
              <a:cs typeface="Mongolian Baiti" panose="03000500000000000000" pitchFamily="66" charset="0"/>
              <a:sym typeface="Nunito"/>
            </a:endParaRPr>
          </a:p>
        </p:txBody>
      </p:sp>
      <p:sp>
        <p:nvSpPr>
          <p:cNvPr id="722" name="Google Shape;722;p39"/>
          <p:cNvSpPr txBox="1">
            <a:spLocks noGrp="1"/>
          </p:cNvSpPr>
          <p:nvPr>
            <p:ph type="title"/>
          </p:nvPr>
        </p:nvSpPr>
        <p:spPr>
          <a:xfrm>
            <a:off x="720000" y="535000"/>
            <a:ext cx="7708800" cy="71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HP Simplified Jpan" panose="020B0500000000000000" pitchFamily="34" charset="-128"/>
                <a:ea typeface="HP Simplified Jpan" panose="020B0500000000000000" pitchFamily="34" charset="-128"/>
              </a:rPr>
              <a:t>Sleep Disorders Classification</a:t>
            </a:r>
            <a:endParaRPr dirty="0">
              <a:latin typeface="HP Simplified Jpan" panose="020B0500000000000000" pitchFamily="34" charset="-128"/>
              <a:ea typeface="HP Simplified Jpan" panose="020B0500000000000000" pitchFamily="34" charset="-128"/>
            </a:endParaRPr>
          </a:p>
        </p:txBody>
      </p:sp>
      <p:grpSp>
        <p:nvGrpSpPr>
          <p:cNvPr id="723" name="Google Shape;723;p39"/>
          <p:cNvGrpSpPr/>
          <p:nvPr/>
        </p:nvGrpSpPr>
        <p:grpSpPr>
          <a:xfrm>
            <a:off x="4440168" y="1770500"/>
            <a:ext cx="366611" cy="422542"/>
            <a:chOff x="1030966" y="1922064"/>
            <a:chExt cx="298300" cy="343810"/>
          </a:xfrm>
        </p:grpSpPr>
        <p:sp>
          <p:nvSpPr>
            <p:cNvPr id="724" name="Google Shape;724;p39"/>
            <p:cNvSpPr/>
            <p:nvPr/>
          </p:nvSpPr>
          <p:spPr>
            <a:xfrm>
              <a:off x="1219998" y="2015621"/>
              <a:ext cx="109268" cy="191374"/>
            </a:xfrm>
            <a:custGeom>
              <a:avLst/>
              <a:gdLst/>
              <a:ahLst/>
              <a:cxnLst/>
              <a:rect l="l" t="t" r="r" b="b"/>
              <a:pathLst>
                <a:path w="3359" h="5883" extrusionOk="0">
                  <a:moveTo>
                    <a:pt x="1596" y="0"/>
                  </a:moveTo>
                  <a:lnTo>
                    <a:pt x="286" y="1310"/>
                  </a:lnTo>
                  <a:cubicBezTo>
                    <a:pt x="1429" y="2262"/>
                    <a:pt x="1334" y="4049"/>
                    <a:pt x="24" y="4834"/>
                  </a:cubicBezTo>
                  <a:lnTo>
                    <a:pt x="0" y="4858"/>
                  </a:lnTo>
                  <a:cubicBezTo>
                    <a:pt x="477" y="5073"/>
                    <a:pt x="858" y="5430"/>
                    <a:pt x="1096" y="5882"/>
                  </a:cubicBezTo>
                  <a:lnTo>
                    <a:pt x="1715" y="5882"/>
                  </a:lnTo>
                  <a:cubicBezTo>
                    <a:pt x="3358" y="4263"/>
                    <a:pt x="3311" y="1596"/>
                    <a:pt x="1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1055006" y="2139560"/>
              <a:ext cx="92971" cy="68215"/>
            </a:xfrm>
            <a:custGeom>
              <a:avLst/>
              <a:gdLst/>
              <a:ahLst/>
              <a:cxnLst/>
              <a:rect l="l" t="t" r="r" b="b"/>
              <a:pathLst>
                <a:path w="2858" h="2097" extrusionOk="0">
                  <a:moveTo>
                    <a:pt x="0" y="0"/>
                  </a:moveTo>
                  <a:cubicBezTo>
                    <a:pt x="191" y="810"/>
                    <a:pt x="572" y="1525"/>
                    <a:pt x="1143" y="2096"/>
                  </a:cubicBezTo>
                  <a:lnTo>
                    <a:pt x="1762" y="2096"/>
                  </a:lnTo>
                  <a:cubicBezTo>
                    <a:pt x="2000" y="1644"/>
                    <a:pt x="2381" y="1286"/>
                    <a:pt x="2858" y="1072"/>
                  </a:cubicBezTo>
                  <a:cubicBezTo>
                    <a:pt x="2453" y="810"/>
                    <a:pt x="2143" y="453"/>
                    <a:pt x="1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1109233" y="2163860"/>
              <a:ext cx="149540" cy="43915"/>
            </a:xfrm>
            <a:custGeom>
              <a:avLst/>
              <a:gdLst/>
              <a:ahLst/>
              <a:cxnLst/>
              <a:rect l="l" t="t" r="r" b="b"/>
              <a:pathLst>
                <a:path w="4597" h="1350" extrusionOk="0">
                  <a:moveTo>
                    <a:pt x="2280" y="1"/>
                  </a:moveTo>
                  <a:cubicBezTo>
                    <a:pt x="1345" y="1"/>
                    <a:pt x="415" y="447"/>
                    <a:pt x="0" y="1349"/>
                  </a:cubicBezTo>
                  <a:lnTo>
                    <a:pt x="4596" y="1349"/>
                  </a:lnTo>
                  <a:cubicBezTo>
                    <a:pt x="4166" y="453"/>
                    <a:pt x="3221" y="1"/>
                    <a:pt x="2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1183597" y="2164348"/>
              <a:ext cx="75177" cy="43428"/>
            </a:xfrm>
            <a:custGeom>
              <a:avLst/>
              <a:gdLst/>
              <a:ahLst/>
              <a:cxnLst/>
              <a:rect l="l" t="t" r="r" b="b"/>
              <a:pathLst>
                <a:path w="2311" h="1335" extrusionOk="0">
                  <a:moveTo>
                    <a:pt x="0" y="0"/>
                  </a:moveTo>
                  <a:lnTo>
                    <a:pt x="0" y="1334"/>
                  </a:lnTo>
                  <a:lnTo>
                    <a:pt x="2310" y="1334"/>
                  </a:lnTo>
                  <a:cubicBezTo>
                    <a:pt x="1953" y="548"/>
                    <a:pt x="1072"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1030966" y="2123295"/>
              <a:ext cx="108488" cy="20169"/>
            </a:xfrm>
            <a:custGeom>
              <a:avLst/>
              <a:gdLst/>
              <a:ahLst/>
              <a:cxnLst/>
              <a:rect l="l" t="t" r="r" b="b"/>
              <a:pathLst>
                <a:path w="3335" h="620" extrusionOk="0">
                  <a:moveTo>
                    <a:pt x="334" y="0"/>
                  </a:moveTo>
                  <a:cubicBezTo>
                    <a:pt x="144" y="0"/>
                    <a:pt x="1" y="143"/>
                    <a:pt x="25" y="357"/>
                  </a:cubicBezTo>
                  <a:cubicBezTo>
                    <a:pt x="48" y="500"/>
                    <a:pt x="191" y="619"/>
                    <a:pt x="358" y="619"/>
                  </a:cubicBezTo>
                  <a:lnTo>
                    <a:pt x="3001" y="619"/>
                  </a:lnTo>
                  <a:cubicBezTo>
                    <a:pt x="3192" y="619"/>
                    <a:pt x="3335" y="453"/>
                    <a:pt x="3311" y="262"/>
                  </a:cubicBezTo>
                  <a:cubicBezTo>
                    <a:pt x="3263" y="119"/>
                    <a:pt x="3120" y="0"/>
                    <a:pt x="29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1229301" y="1922064"/>
              <a:ext cx="70525" cy="68801"/>
            </a:xfrm>
            <a:custGeom>
              <a:avLst/>
              <a:gdLst/>
              <a:ahLst/>
              <a:cxnLst/>
              <a:rect l="l" t="t" r="r" b="b"/>
              <a:pathLst>
                <a:path w="2168" h="2115" extrusionOk="0">
                  <a:moveTo>
                    <a:pt x="965" y="1"/>
                  </a:moveTo>
                  <a:cubicBezTo>
                    <a:pt x="881" y="1"/>
                    <a:pt x="798" y="30"/>
                    <a:pt x="739" y="90"/>
                  </a:cubicBezTo>
                  <a:lnTo>
                    <a:pt x="0" y="804"/>
                  </a:lnTo>
                  <a:lnTo>
                    <a:pt x="1310" y="2114"/>
                  </a:lnTo>
                  <a:lnTo>
                    <a:pt x="2048" y="1376"/>
                  </a:lnTo>
                  <a:cubicBezTo>
                    <a:pt x="2167" y="1281"/>
                    <a:pt x="2167" y="1066"/>
                    <a:pt x="2048" y="947"/>
                  </a:cubicBezTo>
                  <a:lnTo>
                    <a:pt x="1191" y="90"/>
                  </a:lnTo>
                  <a:cubicBezTo>
                    <a:pt x="1131" y="30"/>
                    <a:pt x="1048" y="1"/>
                    <a:pt x="9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1250999" y="1938134"/>
              <a:ext cx="48828" cy="53479"/>
            </a:xfrm>
            <a:custGeom>
              <a:avLst/>
              <a:gdLst/>
              <a:ahLst/>
              <a:cxnLst/>
              <a:rect l="l" t="t" r="r" b="b"/>
              <a:pathLst>
                <a:path w="1501" h="1644" extrusionOk="0">
                  <a:moveTo>
                    <a:pt x="953" y="1"/>
                  </a:moveTo>
                  <a:lnTo>
                    <a:pt x="0" y="953"/>
                  </a:lnTo>
                  <a:lnTo>
                    <a:pt x="667" y="1644"/>
                  </a:lnTo>
                  <a:lnTo>
                    <a:pt x="1429" y="906"/>
                  </a:lnTo>
                  <a:cubicBezTo>
                    <a:pt x="1500" y="787"/>
                    <a:pt x="1500" y="572"/>
                    <a:pt x="1381" y="453"/>
                  </a:cubicBezTo>
                  <a:lnTo>
                    <a:pt x="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1107672" y="2042718"/>
              <a:ext cx="70525" cy="70330"/>
            </a:xfrm>
            <a:custGeom>
              <a:avLst/>
              <a:gdLst/>
              <a:ahLst/>
              <a:cxnLst/>
              <a:rect l="l" t="t" r="r" b="b"/>
              <a:pathLst>
                <a:path w="2168" h="2162" extrusionOk="0">
                  <a:moveTo>
                    <a:pt x="858" y="1"/>
                  </a:moveTo>
                  <a:lnTo>
                    <a:pt x="119" y="763"/>
                  </a:lnTo>
                  <a:cubicBezTo>
                    <a:pt x="0" y="882"/>
                    <a:pt x="0" y="1072"/>
                    <a:pt x="119" y="1191"/>
                  </a:cubicBezTo>
                  <a:lnTo>
                    <a:pt x="977" y="2072"/>
                  </a:lnTo>
                  <a:cubicBezTo>
                    <a:pt x="1036" y="2132"/>
                    <a:pt x="1120" y="2162"/>
                    <a:pt x="1203" y="2162"/>
                  </a:cubicBezTo>
                  <a:cubicBezTo>
                    <a:pt x="1286" y="2162"/>
                    <a:pt x="1370" y="2132"/>
                    <a:pt x="1429" y="2072"/>
                  </a:cubicBezTo>
                  <a:lnTo>
                    <a:pt x="2168" y="1310"/>
                  </a:lnTo>
                  <a:lnTo>
                    <a:pt x="85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1124717" y="2064416"/>
              <a:ext cx="53479" cy="48632"/>
            </a:xfrm>
            <a:custGeom>
              <a:avLst/>
              <a:gdLst/>
              <a:ahLst/>
              <a:cxnLst/>
              <a:rect l="l" t="t" r="r" b="b"/>
              <a:pathLst>
                <a:path w="1644" h="1495" extrusionOk="0">
                  <a:moveTo>
                    <a:pt x="953" y="0"/>
                  </a:moveTo>
                  <a:lnTo>
                    <a:pt x="0" y="953"/>
                  </a:lnTo>
                  <a:lnTo>
                    <a:pt x="453" y="1405"/>
                  </a:lnTo>
                  <a:cubicBezTo>
                    <a:pt x="512" y="1465"/>
                    <a:pt x="596" y="1495"/>
                    <a:pt x="679" y="1495"/>
                  </a:cubicBezTo>
                  <a:cubicBezTo>
                    <a:pt x="762" y="1495"/>
                    <a:pt x="846" y="1465"/>
                    <a:pt x="905" y="1405"/>
                  </a:cubicBezTo>
                  <a:lnTo>
                    <a:pt x="1644" y="643"/>
                  </a:ln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053444" y="2204620"/>
              <a:ext cx="261086" cy="61254"/>
            </a:xfrm>
            <a:custGeom>
              <a:avLst/>
              <a:gdLst/>
              <a:ahLst/>
              <a:cxnLst/>
              <a:rect l="l" t="t" r="r" b="b"/>
              <a:pathLst>
                <a:path w="8026" h="1883" extrusionOk="0">
                  <a:moveTo>
                    <a:pt x="286" y="1"/>
                  </a:moveTo>
                  <a:cubicBezTo>
                    <a:pt x="143" y="1"/>
                    <a:pt x="0" y="120"/>
                    <a:pt x="0" y="310"/>
                  </a:cubicBezTo>
                  <a:lnTo>
                    <a:pt x="0" y="1573"/>
                  </a:lnTo>
                  <a:cubicBezTo>
                    <a:pt x="0" y="1739"/>
                    <a:pt x="119" y="1882"/>
                    <a:pt x="286" y="1882"/>
                  </a:cubicBezTo>
                  <a:lnTo>
                    <a:pt x="7740" y="1882"/>
                  </a:lnTo>
                  <a:cubicBezTo>
                    <a:pt x="7883" y="1882"/>
                    <a:pt x="8026" y="1739"/>
                    <a:pt x="8026" y="1573"/>
                  </a:cubicBezTo>
                  <a:lnTo>
                    <a:pt x="8026" y="310"/>
                  </a:lnTo>
                  <a:cubicBezTo>
                    <a:pt x="8026" y="144"/>
                    <a:pt x="7907" y="1"/>
                    <a:pt x="7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83597" y="2203839"/>
              <a:ext cx="130933" cy="62035"/>
            </a:xfrm>
            <a:custGeom>
              <a:avLst/>
              <a:gdLst/>
              <a:ahLst/>
              <a:cxnLst/>
              <a:rect l="l" t="t" r="r" b="b"/>
              <a:pathLst>
                <a:path w="4025" h="1907" extrusionOk="0">
                  <a:moveTo>
                    <a:pt x="0" y="1"/>
                  </a:moveTo>
                  <a:lnTo>
                    <a:pt x="0" y="1906"/>
                  </a:lnTo>
                  <a:lnTo>
                    <a:pt x="3739" y="1906"/>
                  </a:lnTo>
                  <a:cubicBezTo>
                    <a:pt x="3906" y="1906"/>
                    <a:pt x="4025" y="1763"/>
                    <a:pt x="4025" y="1597"/>
                  </a:cubicBezTo>
                  <a:lnTo>
                    <a:pt x="4025" y="334"/>
                  </a:lnTo>
                  <a:cubicBezTo>
                    <a:pt x="4025" y="144"/>
                    <a:pt x="3882" y="1"/>
                    <a:pt x="37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21627" y="1935239"/>
              <a:ext cx="165025" cy="163105"/>
            </a:xfrm>
            <a:custGeom>
              <a:avLst/>
              <a:gdLst/>
              <a:ahLst/>
              <a:cxnLst/>
              <a:rect l="l" t="t" r="r" b="b"/>
              <a:pathLst>
                <a:path w="5073" h="5014" extrusionOk="0">
                  <a:moveTo>
                    <a:pt x="2965" y="0"/>
                  </a:moveTo>
                  <a:cubicBezTo>
                    <a:pt x="2882" y="0"/>
                    <a:pt x="2798" y="30"/>
                    <a:pt x="2739" y="90"/>
                  </a:cubicBezTo>
                  <a:lnTo>
                    <a:pt x="119" y="2709"/>
                  </a:lnTo>
                  <a:cubicBezTo>
                    <a:pt x="0" y="2828"/>
                    <a:pt x="0" y="3043"/>
                    <a:pt x="119" y="3162"/>
                  </a:cubicBezTo>
                  <a:lnTo>
                    <a:pt x="1881" y="4924"/>
                  </a:lnTo>
                  <a:cubicBezTo>
                    <a:pt x="1941" y="4984"/>
                    <a:pt x="2012" y="5013"/>
                    <a:pt x="2090" y="5013"/>
                  </a:cubicBezTo>
                  <a:cubicBezTo>
                    <a:pt x="2167" y="5013"/>
                    <a:pt x="2251" y="4984"/>
                    <a:pt x="2334" y="4924"/>
                  </a:cubicBezTo>
                  <a:lnTo>
                    <a:pt x="4953" y="2304"/>
                  </a:lnTo>
                  <a:cubicBezTo>
                    <a:pt x="5073" y="2185"/>
                    <a:pt x="5073" y="1971"/>
                    <a:pt x="4953" y="1852"/>
                  </a:cubicBezTo>
                  <a:lnTo>
                    <a:pt x="3191" y="90"/>
                  </a:lnTo>
                  <a:cubicBezTo>
                    <a:pt x="3132" y="30"/>
                    <a:pt x="3048" y="0"/>
                    <a:pt x="29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54157" y="1966793"/>
              <a:ext cx="132495" cy="131551"/>
            </a:xfrm>
            <a:custGeom>
              <a:avLst/>
              <a:gdLst/>
              <a:ahLst/>
              <a:cxnLst/>
              <a:rect l="l" t="t" r="r" b="b"/>
              <a:pathLst>
                <a:path w="4073" h="4044" extrusionOk="0">
                  <a:moveTo>
                    <a:pt x="3049" y="1"/>
                  </a:moveTo>
                  <a:lnTo>
                    <a:pt x="0" y="3049"/>
                  </a:lnTo>
                  <a:lnTo>
                    <a:pt x="881" y="3954"/>
                  </a:lnTo>
                  <a:cubicBezTo>
                    <a:pt x="941" y="4014"/>
                    <a:pt x="1024" y="4043"/>
                    <a:pt x="1108" y="4043"/>
                  </a:cubicBezTo>
                  <a:cubicBezTo>
                    <a:pt x="1191" y="4043"/>
                    <a:pt x="1274" y="4014"/>
                    <a:pt x="1334" y="3954"/>
                  </a:cubicBezTo>
                  <a:lnTo>
                    <a:pt x="3953" y="1334"/>
                  </a:lnTo>
                  <a:cubicBezTo>
                    <a:pt x="4073" y="1215"/>
                    <a:pt x="4073" y="1001"/>
                    <a:pt x="3953" y="882"/>
                  </a:cubicBezTo>
                  <a:lnTo>
                    <a:pt x="3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39"/>
          <p:cNvGrpSpPr/>
          <p:nvPr/>
        </p:nvGrpSpPr>
        <p:grpSpPr>
          <a:xfrm>
            <a:off x="7207429" y="1625030"/>
            <a:ext cx="222845" cy="424661"/>
            <a:chOff x="5598503" y="1921088"/>
            <a:chExt cx="181322" cy="345534"/>
          </a:xfrm>
        </p:grpSpPr>
        <p:sp>
          <p:nvSpPr>
            <p:cNvPr id="738" name="Google Shape;738;p39"/>
            <p:cNvSpPr/>
            <p:nvPr/>
          </p:nvSpPr>
          <p:spPr>
            <a:xfrm>
              <a:off x="5618672" y="1938134"/>
              <a:ext cx="141798" cy="328488"/>
            </a:xfrm>
            <a:custGeom>
              <a:avLst/>
              <a:gdLst/>
              <a:ahLst/>
              <a:cxnLst/>
              <a:rect l="l" t="t" r="r" b="b"/>
              <a:pathLst>
                <a:path w="4359" h="10098" extrusionOk="0">
                  <a:moveTo>
                    <a:pt x="0" y="1"/>
                  </a:moveTo>
                  <a:lnTo>
                    <a:pt x="0" y="7931"/>
                  </a:lnTo>
                  <a:cubicBezTo>
                    <a:pt x="0" y="9122"/>
                    <a:pt x="977" y="10098"/>
                    <a:pt x="2167" y="10098"/>
                  </a:cubicBezTo>
                  <a:cubicBezTo>
                    <a:pt x="3358" y="10098"/>
                    <a:pt x="4358" y="9122"/>
                    <a:pt x="4358" y="7931"/>
                  </a:cubicBezTo>
                  <a:lnTo>
                    <a:pt x="435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5689945" y="1938134"/>
              <a:ext cx="70525" cy="328488"/>
            </a:xfrm>
            <a:custGeom>
              <a:avLst/>
              <a:gdLst/>
              <a:ahLst/>
              <a:cxnLst/>
              <a:rect l="l" t="t" r="r" b="b"/>
              <a:pathLst>
                <a:path w="2168" h="10098" extrusionOk="0">
                  <a:moveTo>
                    <a:pt x="0" y="1"/>
                  </a:moveTo>
                  <a:lnTo>
                    <a:pt x="0" y="10098"/>
                  </a:lnTo>
                  <a:cubicBezTo>
                    <a:pt x="1191" y="10098"/>
                    <a:pt x="2167" y="9122"/>
                    <a:pt x="2167" y="7931"/>
                  </a:cubicBezTo>
                  <a:lnTo>
                    <a:pt x="2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5598503" y="1921869"/>
              <a:ext cx="181322" cy="19388"/>
            </a:xfrm>
            <a:custGeom>
              <a:avLst/>
              <a:gdLst/>
              <a:ahLst/>
              <a:cxnLst/>
              <a:rect l="l" t="t" r="r" b="b"/>
              <a:pathLst>
                <a:path w="5574" h="596" extrusionOk="0">
                  <a:moveTo>
                    <a:pt x="287" y="1"/>
                  </a:moveTo>
                  <a:cubicBezTo>
                    <a:pt x="144" y="1"/>
                    <a:pt x="1" y="120"/>
                    <a:pt x="1" y="310"/>
                  </a:cubicBezTo>
                  <a:cubicBezTo>
                    <a:pt x="1" y="453"/>
                    <a:pt x="120" y="596"/>
                    <a:pt x="287" y="596"/>
                  </a:cubicBezTo>
                  <a:lnTo>
                    <a:pt x="5264" y="596"/>
                  </a:lnTo>
                  <a:cubicBezTo>
                    <a:pt x="5454" y="596"/>
                    <a:pt x="5574" y="477"/>
                    <a:pt x="5574" y="310"/>
                  </a:cubicBezTo>
                  <a:cubicBezTo>
                    <a:pt x="5574" y="143"/>
                    <a:pt x="5454" y="1"/>
                    <a:pt x="52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5689945" y="1921088"/>
              <a:ext cx="89880" cy="20169"/>
            </a:xfrm>
            <a:custGeom>
              <a:avLst/>
              <a:gdLst/>
              <a:ahLst/>
              <a:cxnLst/>
              <a:rect l="l" t="t" r="r" b="b"/>
              <a:pathLst>
                <a:path w="2763" h="620" extrusionOk="0">
                  <a:moveTo>
                    <a:pt x="0" y="1"/>
                  </a:moveTo>
                  <a:lnTo>
                    <a:pt x="0" y="620"/>
                  </a:lnTo>
                  <a:lnTo>
                    <a:pt x="2453" y="620"/>
                  </a:lnTo>
                  <a:cubicBezTo>
                    <a:pt x="2620" y="620"/>
                    <a:pt x="2763" y="501"/>
                    <a:pt x="2763" y="334"/>
                  </a:cubicBezTo>
                  <a:cubicBezTo>
                    <a:pt x="2763" y="144"/>
                    <a:pt x="2643" y="1"/>
                    <a:pt x="2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5706958" y="1983058"/>
              <a:ext cx="53512" cy="19420"/>
            </a:xfrm>
            <a:custGeom>
              <a:avLst/>
              <a:gdLst/>
              <a:ahLst/>
              <a:cxnLst/>
              <a:rect l="l" t="t" r="r" b="b"/>
              <a:pathLst>
                <a:path w="1645" h="597" extrusionOk="0">
                  <a:moveTo>
                    <a:pt x="311" y="1"/>
                  </a:moveTo>
                  <a:cubicBezTo>
                    <a:pt x="144" y="1"/>
                    <a:pt x="1" y="120"/>
                    <a:pt x="1" y="287"/>
                  </a:cubicBezTo>
                  <a:cubicBezTo>
                    <a:pt x="1" y="453"/>
                    <a:pt x="120" y="596"/>
                    <a:pt x="311" y="596"/>
                  </a:cubicBezTo>
                  <a:lnTo>
                    <a:pt x="1644" y="596"/>
                  </a:lnTo>
                  <a:lnTo>
                    <a:pt x="16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5720133" y="2023363"/>
              <a:ext cx="40337" cy="19388"/>
            </a:xfrm>
            <a:custGeom>
              <a:avLst/>
              <a:gdLst/>
              <a:ahLst/>
              <a:cxnLst/>
              <a:rect l="l" t="t" r="r" b="b"/>
              <a:pathLst>
                <a:path w="1240" h="596" extrusionOk="0">
                  <a:moveTo>
                    <a:pt x="310" y="0"/>
                  </a:moveTo>
                  <a:cubicBezTo>
                    <a:pt x="168" y="0"/>
                    <a:pt x="1" y="119"/>
                    <a:pt x="1" y="310"/>
                  </a:cubicBezTo>
                  <a:cubicBezTo>
                    <a:pt x="1" y="453"/>
                    <a:pt x="120" y="596"/>
                    <a:pt x="310" y="596"/>
                  </a:cubicBezTo>
                  <a:lnTo>
                    <a:pt x="1239" y="596"/>
                  </a:lnTo>
                  <a:lnTo>
                    <a:pt x="12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5706958" y="2063635"/>
              <a:ext cx="53512" cy="19388"/>
            </a:xfrm>
            <a:custGeom>
              <a:avLst/>
              <a:gdLst/>
              <a:ahLst/>
              <a:cxnLst/>
              <a:rect l="l" t="t" r="r" b="b"/>
              <a:pathLst>
                <a:path w="1645" h="596" extrusionOk="0">
                  <a:moveTo>
                    <a:pt x="311" y="1"/>
                  </a:moveTo>
                  <a:cubicBezTo>
                    <a:pt x="144" y="1"/>
                    <a:pt x="1" y="120"/>
                    <a:pt x="1" y="286"/>
                  </a:cubicBezTo>
                  <a:cubicBezTo>
                    <a:pt x="1" y="429"/>
                    <a:pt x="120" y="596"/>
                    <a:pt x="311" y="596"/>
                  </a:cubicBezTo>
                  <a:lnTo>
                    <a:pt x="1644" y="596"/>
                  </a:lnTo>
                  <a:lnTo>
                    <a:pt x="164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5720133" y="2103907"/>
              <a:ext cx="40337" cy="19420"/>
            </a:xfrm>
            <a:custGeom>
              <a:avLst/>
              <a:gdLst/>
              <a:ahLst/>
              <a:cxnLst/>
              <a:rect l="l" t="t" r="r" b="b"/>
              <a:pathLst>
                <a:path w="1240" h="597" extrusionOk="0">
                  <a:moveTo>
                    <a:pt x="310" y="1"/>
                  </a:moveTo>
                  <a:cubicBezTo>
                    <a:pt x="168" y="1"/>
                    <a:pt x="1" y="120"/>
                    <a:pt x="1" y="311"/>
                  </a:cubicBezTo>
                  <a:cubicBezTo>
                    <a:pt x="1" y="453"/>
                    <a:pt x="120" y="596"/>
                    <a:pt x="310" y="596"/>
                  </a:cubicBezTo>
                  <a:lnTo>
                    <a:pt x="1239" y="596"/>
                  </a:lnTo>
                  <a:lnTo>
                    <a:pt x="12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5706958" y="2144992"/>
              <a:ext cx="53512" cy="19388"/>
            </a:xfrm>
            <a:custGeom>
              <a:avLst/>
              <a:gdLst/>
              <a:ahLst/>
              <a:cxnLst/>
              <a:rect l="l" t="t" r="r" b="b"/>
              <a:pathLst>
                <a:path w="1645" h="596" extrusionOk="0">
                  <a:moveTo>
                    <a:pt x="311" y="0"/>
                  </a:moveTo>
                  <a:cubicBezTo>
                    <a:pt x="144" y="0"/>
                    <a:pt x="1" y="119"/>
                    <a:pt x="1" y="286"/>
                  </a:cubicBezTo>
                  <a:cubicBezTo>
                    <a:pt x="1" y="429"/>
                    <a:pt x="120" y="595"/>
                    <a:pt x="311" y="595"/>
                  </a:cubicBezTo>
                  <a:lnTo>
                    <a:pt x="1644" y="595"/>
                  </a:lnTo>
                  <a:lnTo>
                    <a:pt x="1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39"/>
          <p:cNvGrpSpPr/>
          <p:nvPr/>
        </p:nvGrpSpPr>
        <p:grpSpPr>
          <a:xfrm>
            <a:off x="1436883" y="1495638"/>
            <a:ext cx="422782" cy="424701"/>
            <a:chOff x="5517178" y="2475757"/>
            <a:chExt cx="344005" cy="345566"/>
          </a:xfrm>
        </p:grpSpPr>
        <p:sp>
          <p:nvSpPr>
            <p:cNvPr id="748" name="Google Shape;748;p39"/>
            <p:cNvSpPr/>
            <p:nvPr/>
          </p:nvSpPr>
          <p:spPr>
            <a:xfrm>
              <a:off x="5744921" y="2674093"/>
              <a:ext cx="49641" cy="63564"/>
            </a:xfrm>
            <a:custGeom>
              <a:avLst/>
              <a:gdLst/>
              <a:ahLst/>
              <a:cxnLst/>
              <a:rect l="l" t="t" r="r" b="b"/>
              <a:pathLst>
                <a:path w="1526" h="1954" extrusionOk="0">
                  <a:moveTo>
                    <a:pt x="477" y="0"/>
                  </a:moveTo>
                  <a:cubicBezTo>
                    <a:pt x="334" y="167"/>
                    <a:pt x="168" y="286"/>
                    <a:pt x="1" y="405"/>
                  </a:cubicBezTo>
                  <a:lnTo>
                    <a:pt x="1001" y="1953"/>
                  </a:lnTo>
                  <a:cubicBezTo>
                    <a:pt x="1120" y="1786"/>
                    <a:pt x="1311" y="1667"/>
                    <a:pt x="1525" y="1620"/>
                  </a:cubicBezTo>
                  <a:lnTo>
                    <a:pt x="4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9"/>
            <p:cNvSpPr/>
            <p:nvPr/>
          </p:nvSpPr>
          <p:spPr>
            <a:xfrm>
              <a:off x="5610149" y="2589645"/>
              <a:ext cx="39524" cy="27163"/>
            </a:xfrm>
            <a:custGeom>
              <a:avLst/>
              <a:gdLst/>
              <a:ahLst/>
              <a:cxnLst/>
              <a:rect l="l" t="t" r="r" b="b"/>
              <a:pathLst>
                <a:path w="1215" h="835" extrusionOk="0">
                  <a:moveTo>
                    <a:pt x="143" y="1"/>
                  </a:moveTo>
                  <a:cubicBezTo>
                    <a:pt x="143" y="215"/>
                    <a:pt x="95" y="429"/>
                    <a:pt x="0" y="596"/>
                  </a:cubicBezTo>
                  <a:lnTo>
                    <a:pt x="1000" y="834"/>
                  </a:lnTo>
                  <a:cubicBezTo>
                    <a:pt x="1048" y="644"/>
                    <a:pt x="1143" y="429"/>
                    <a:pt x="1215" y="239"/>
                  </a:cubicBez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9"/>
            <p:cNvSpPr/>
            <p:nvPr/>
          </p:nvSpPr>
          <p:spPr>
            <a:xfrm>
              <a:off x="5630285" y="2677964"/>
              <a:ext cx="49608" cy="58912"/>
            </a:xfrm>
            <a:custGeom>
              <a:avLst/>
              <a:gdLst/>
              <a:ahLst/>
              <a:cxnLst/>
              <a:rect l="l" t="t" r="r" b="b"/>
              <a:pathLst>
                <a:path w="1525" h="1811" extrusionOk="0">
                  <a:moveTo>
                    <a:pt x="1024" y="0"/>
                  </a:moveTo>
                  <a:lnTo>
                    <a:pt x="0" y="1453"/>
                  </a:lnTo>
                  <a:cubicBezTo>
                    <a:pt x="215" y="1524"/>
                    <a:pt x="405" y="1667"/>
                    <a:pt x="524" y="1810"/>
                  </a:cubicBezTo>
                  <a:lnTo>
                    <a:pt x="1524" y="358"/>
                  </a:lnTo>
                  <a:cubicBezTo>
                    <a:pt x="1358" y="286"/>
                    <a:pt x="1167" y="167"/>
                    <a:pt x="10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5746482" y="2537727"/>
              <a:ext cx="48079" cy="49641"/>
            </a:xfrm>
            <a:custGeom>
              <a:avLst/>
              <a:gdLst/>
              <a:ahLst/>
              <a:cxnLst/>
              <a:rect l="l" t="t" r="r" b="b"/>
              <a:pathLst>
                <a:path w="1478" h="1526" extrusionOk="0">
                  <a:moveTo>
                    <a:pt x="1025" y="1"/>
                  </a:moveTo>
                  <a:lnTo>
                    <a:pt x="1" y="1096"/>
                  </a:lnTo>
                  <a:cubicBezTo>
                    <a:pt x="167" y="1215"/>
                    <a:pt x="334" y="1382"/>
                    <a:pt x="453" y="1525"/>
                  </a:cubicBezTo>
                  <a:lnTo>
                    <a:pt x="1477" y="382"/>
                  </a:lnTo>
                  <a:cubicBezTo>
                    <a:pt x="1287" y="311"/>
                    <a:pt x="1120" y="144"/>
                    <a:pt x="1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p:nvPr/>
          </p:nvSpPr>
          <p:spPr>
            <a:xfrm>
              <a:off x="5638027" y="2558644"/>
              <a:ext cx="141798" cy="141798"/>
            </a:xfrm>
            <a:custGeom>
              <a:avLst/>
              <a:gdLst/>
              <a:ahLst/>
              <a:cxnLst/>
              <a:rect l="l" t="t" r="r" b="b"/>
              <a:pathLst>
                <a:path w="4359" h="4359" extrusionOk="0">
                  <a:moveTo>
                    <a:pt x="2191" y="1"/>
                  </a:moveTo>
                  <a:cubicBezTo>
                    <a:pt x="1001" y="1"/>
                    <a:pt x="1" y="1001"/>
                    <a:pt x="1" y="2192"/>
                  </a:cubicBezTo>
                  <a:cubicBezTo>
                    <a:pt x="1" y="3383"/>
                    <a:pt x="1001" y="4359"/>
                    <a:pt x="2191" y="4359"/>
                  </a:cubicBezTo>
                  <a:cubicBezTo>
                    <a:pt x="3406" y="4359"/>
                    <a:pt x="4359" y="3383"/>
                    <a:pt x="4359" y="2192"/>
                  </a:cubicBezTo>
                  <a:cubicBezTo>
                    <a:pt x="4359" y="1001"/>
                    <a:pt x="3382" y="1"/>
                    <a:pt x="2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9"/>
            <p:cNvSpPr/>
            <p:nvPr/>
          </p:nvSpPr>
          <p:spPr>
            <a:xfrm>
              <a:off x="5709300" y="2558644"/>
              <a:ext cx="70525" cy="141798"/>
            </a:xfrm>
            <a:custGeom>
              <a:avLst/>
              <a:gdLst/>
              <a:ahLst/>
              <a:cxnLst/>
              <a:rect l="l" t="t" r="r" b="b"/>
              <a:pathLst>
                <a:path w="2168" h="4359" extrusionOk="0">
                  <a:moveTo>
                    <a:pt x="0" y="1"/>
                  </a:moveTo>
                  <a:lnTo>
                    <a:pt x="0" y="4359"/>
                  </a:lnTo>
                  <a:cubicBezTo>
                    <a:pt x="1191" y="4359"/>
                    <a:pt x="2168" y="3383"/>
                    <a:pt x="2168" y="2192"/>
                  </a:cubicBezTo>
                  <a:cubicBezTo>
                    <a:pt x="2168" y="1001"/>
                    <a:pt x="1215"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9"/>
            <p:cNvSpPr/>
            <p:nvPr/>
          </p:nvSpPr>
          <p:spPr>
            <a:xfrm>
              <a:off x="5769709" y="2475757"/>
              <a:ext cx="81390" cy="81390"/>
            </a:xfrm>
            <a:custGeom>
              <a:avLst/>
              <a:gdLst/>
              <a:ahLst/>
              <a:cxnLst/>
              <a:rect l="l" t="t" r="r" b="b"/>
              <a:pathLst>
                <a:path w="2502" h="2502" extrusionOk="0">
                  <a:moveTo>
                    <a:pt x="1263" y="1"/>
                  </a:moveTo>
                  <a:cubicBezTo>
                    <a:pt x="573" y="1"/>
                    <a:pt x="1" y="572"/>
                    <a:pt x="1" y="1263"/>
                  </a:cubicBezTo>
                  <a:cubicBezTo>
                    <a:pt x="1" y="1930"/>
                    <a:pt x="573" y="2501"/>
                    <a:pt x="1263" y="2501"/>
                  </a:cubicBezTo>
                  <a:cubicBezTo>
                    <a:pt x="1954" y="2501"/>
                    <a:pt x="2478" y="1954"/>
                    <a:pt x="2501" y="1263"/>
                  </a:cubicBezTo>
                  <a:cubicBezTo>
                    <a:pt x="2501" y="572"/>
                    <a:pt x="1954" y="1"/>
                    <a:pt x="1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5517178" y="2538508"/>
              <a:ext cx="100745" cy="100745"/>
            </a:xfrm>
            <a:custGeom>
              <a:avLst/>
              <a:gdLst/>
              <a:ahLst/>
              <a:cxnLst/>
              <a:rect l="l" t="t" r="r" b="b"/>
              <a:pathLst>
                <a:path w="3097" h="3097" extrusionOk="0">
                  <a:moveTo>
                    <a:pt x="1548" y="1"/>
                  </a:moveTo>
                  <a:cubicBezTo>
                    <a:pt x="691" y="1"/>
                    <a:pt x="0" y="691"/>
                    <a:pt x="0" y="1549"/>
                  </a:cubicBezTo>
                  <a:cubicBezTo>
                    <a:pt x="0" y="2406"/>
                    <a:pt x="691" y="3097"/>
                    <a:pt x="1548" y="3097"/>
                  </a:cubicBezTo>
                  <a:cubicBezTo>
                    <a:pt x="2406" y="3097"/>
                    <a:pt x="3096" y="2406"/>
                    <a:pt x="3096" y="1549"/>
                  </a:cubicBezTo>
                  <a:cubicBezTo>
                    <a:pt x="3096" y="691"/>
                    <a:pt x="2406" y="1"/>
                    <a:pt x="15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9"/>
            <p:cNvSpPr/>
            <p:nvPr/>
          </p:nvSpPr>
          <p:spPr>
            <a:xfrm>
              <a:off x="5578367" y="2720578"/>
              <a:ext cx="81390" cy="81358"/>
            </a:xfrm>
            <a:custGeom>
              <a:avLst/>
              <a:gdLst/>
              <a:ahLst/>
              <a:cxnLst/>
              <a:rect l="l" t="t" r="r" b="b"/>
              <a:pathLst>
                <a:path w="2502" h="2501" extrusionOk="0">
                  <a:moveTo>
                    <a:pt x="1239" y="0"/>
                  </a:moveTo>
                  <a:cubicBezTo>
                    <a:pt x="549" y="0"/>
                    <a:pt x="1" y="572"/>
                    <a:pt x="1" y="1262"/>
                  </a:cubicBezTo>
                  <a:cubicBezTo>
                    <a:pt x="1" y="1953"/>
                    <a:pt x="572" y="2501"/>
                    <a:pt x="1239" y="2501"/>
                  </a:cubicBezTo>
                  <a:cubicBezTo>
                    <a:pt x="1930" y="2501"/>
                    <a:pt x="2501" y="1953"/>
                    <a:pt x="2501" y="1262"/>
                  </a:cubicBezTo>
                  <a:cubicBezTo>
                    <a:pt x="2501" y="572"/>
                    <a:pt x="1930" y="0"/>
                    <a:pt x="1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5760437" y="2720578"/>
              <a:ext cx="100745" cy="100745"/>
            </a:xfrm>
            <a:custGeom>
              <a:avLst/>
              <a:gdLst/>
              <a:ahLst/>
              <a:cxnLst/>
              <a:rect l="l" t="t" r="r" b="b"/>
              <a:pathLst>
                <a:path w="3097" h="3097" extrusionOk="0">
                  <a:moveTo>
                    <a:pt x="1548" y="0"/>
                  </a:moveTo>
                  <a:cubicBezTo>
                    <a:pt x="667" y="0"/>
                    <a:pt x="0" y="691"/>
                    <a:pt x="0" y="1548"/>
                  </a:cubicBezTo>
                  <a:cubicBezTo>
                    <a:pt x="0" y="2429"/>
                    <a:pt x="691" y="3096"/>
                    <a:pt x="1548" y="3096"/>
                  </a:cubicBezTo>
                  <a:cubicBezTo>
                    <a:pt x="2382" y="3096"/>
                    <a:pt x="3096" y="2429"/>
                    <a:pt x="3096" y="1548"/>
                  </a:cubicBezTo>
                  <a:cubicBezTo>
                    <a:pt x="3096" y="691"/>
                    <a:pt x="2405" y="0"/>
                    <a:pt x="1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 name="Google Shape;761;p39"/>
          <p:cNvSpPr/>
          <p:nvPr/>
        </p:nvSpPr>
        <p:spPr>
          <a:xfrm rot="-8099224">
            <a:off x="5122789" y="444663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2" name="Google Shape;762;p39"/>
          <p:cNvCxnSpPr>
            <a:stCxn id="763" idx="3"/>
            <a:endCxn id="764" idx="1"/>
          </p:cNvCxnSpPr>
          <p:nvPr/>
        </p:nvCxnSpPr>
        <p:spPr>
          <a:xfrm>
            <a:off x="1946919" y="2319792"/>
            <a:ext cx="2377903" cy="272750"/>
          </a:xfrm>
          <a:prstGeom prst="straightConnector1">
            <a:avLst/>
          </a:prstGeom>
          <a:noFill/>
          <a:ln w="9525" cap="flat" cmpd="sng">
            <a:solidFill>
              <a:schemeClr val="accent1"/>
            </a:solidFill>
            <a:prstDash val="solid"/>
            <a:round/>
            <a:headEnd type="none" w="med" len="med"/>
            <a:tailEnd type="none" w="med" len="med"/>
          </a:ln>
        </p:spPr>
      </p:cxnSp>
      <p:cxnSp>
        <p:nvCxnSpPr>
          <p:cNvPr id="765" name="Google Shape;765;p39"/>
          <p:cNvCxnSpPr/>
          <p:nvPr/>
        </p:nvCxnSpPr>
        <p:spPr>
          <a:xfrm>
            <a:off x="3920189" y="2592500"/>
            <a:ext cx="0" cy="0"/>
          </a:xfrm>
          <a:prstGeom prst="straightConnector1">
            <a:avLst/>
          </a:prstGeom>
          <a:noFill/>
          <a:ln w="9525" cap="flat" cmpd="sng">
            <a:solidFill>
              <a:schemeClr val="dk2"/>
            </a:solidFill>
            <a:prstDash val="solid"/>
            <a:round/>
            <a:headEnd type="none" w="med" len="med"/>
            <a:tailEnd type="none" w="med" len="med"/>
          </a:ln>
        </p:spPr>
      </p:cxnSp>
      <p:cxnSp>
        <p:nvCxnSpPr>
          <p:cNvPr id="766" name="Google Shape;766;p39"/>
          <p:cNvCxnSpPr>
            <a:cxnSpLocks/>
            <a:stCxn id="764" idx="3"/>
          </p:cNvCxnSpPr>
          <p:nvPr/>
        </p:nvCxnSpPr>
        <p:spPr>
          <a:xfrm flipV="1">
            <a:off x="4922122" y="2416142"/>
            <a:ext cx="2097457" cy="176400"/>
          </a:xfrm>
          <a:prstGeom prst="straightConnector1">
            <a:avLst/>
          </a:prstGeom>
          <a:noFill/>
          <a:ln w="9525" cap="flat" cmpd="sng">
            <a:solidFill>
              <a:schemeClr val="accent1"/>
            </a:solidFill>
            <a:prstDash val="solid"/>
            <a:round/>
            <a:headEnd type="none" w="med" len="med"/>
            <a:tailEnd type="none" w="med" len="med"/>
          </a:ln>
        </p:spPr>
      </p:cxnSp>
      <p:sp>
        <p:nvSpPr>
          <p:cNvPr id="771" name="Google Shape;771;p39"/>
          <p:cNvSpPr/>
          <p:nvPr/>
        </p:nvSpPr>
        <p:spPr>
          <a:xfrm>
            <a:off x="1312569" y="1984049"/>
            <a:ext cx="671400" cy="67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txBox="1">
            <a:spLocks noGrp="1"/>
          </p:cNvSpPr>
          <p:nvPr>
            <p:ph type="title" idx="4294967295"/>
          </p:nvPr>
        </p:nvSpPr>
        <p:spPr>
          <a:xfrm>
            <a:off x="1349619" y="2124792"/>
            <a:ext cx="597300" cy="3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01</a:t>
            </a:r>
            <a:endParaRPr sz="2000"/>
          </a:p>
        </p:txBody>
      </p:sp>
      <p:sp>
        <p:nvSpPr>
          <p:cNvPr id="772" name="Google Shape;772;p39"/>
          <p:cNvSpPr/>
          <p:nvPr/>
        </p:nvSpPr>
        <p:spPr>
          <a:xfrm>
            <a:off x="4287772" y="2256799"/>
            <a:ext cx="671400" cy="67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p:cNvSpPr txBox="1">
            <a:spLocks noGrp="1"/>
          </p:cNvSpPr>
          <p:nvPr>
            <p:ph type="title" idx="4294967295"/>
          </p:nvPr>
        </p:nvSpPr>
        <p:spPr>
          <a:xfrm>
            <a:off x="4324822" y="2397542"/>
            <a:ext cx="597300" cy="3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02</a:t>
            </a:r>
            <a:endParaRPr sz="2000"/>
          </a:p>
        </p:txBody>
      </p:sp>
      <p:sp>
        <p:nvSpPr>
          <p:cNvPr id="773" name="Google Shape;773;p39"/>
          <p:cNvSpPr/>
          <p:nvPr/>
        </p:nvSpPr>
        <p:spPr>
          <a:xfrm>
            <a:off x="6986804" y="2113441"/>
            <a:ext cx="671400" cy="671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txBox="1">
            <a:spLocks noGrp="1"/>
          </p:cNvSpPr>
          <p:nvPr>
            <p:ph type="title" idx="4294967295"/>
          </p:nvPr>
        </p:nvSpPr>
        <p:spPr>
          <a:xfrm>
            <a:off x="7023854" y="2254184"/>
            <a:ext cx="597300" cy="39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03</a:t>
            </a:r>
            <a:endParaRPr sz="2000"/>
          </a:p>
        </p:txBody>
      </p:sp>
      <p:grpSp>
        <p:nvGrpSpPr>
          <p:cNvPr id="775" name="Google Shape;775;p39"/>
          <p:cNvGrpSpPr/>
          <p:nvPr/>
        </p:nvGrpSpPr>
        <p:grpSpPr>
          <a:xfrm flipH="1">
            <a:off x="7133734" y="255897"/>
            <a:ext cx="2364997" cy="820876"/>
            <a:chOff x="8846279" y="879497"/>
            <a:chExt cx="1892603" cy="656911"/>
          </a:xfrm>
        </p:grpSpPr>
        <p:sp>
          <p:nvSpPr>
            <p:cNvPr id="776" name="Google Shape;776;p39"/>
            <p:cNvSpPr/>
            <p:nvPr/>
          </p:nvSpPr>
          <p:spPr>
            <a:xfrm>
              <a:off x="8846279" y="879497"/>
              <a:ext cx="1892603" cy="656911"/>
            </a:xfrm>
            <a:custGeom>
              <a:avLst/>
              <a:gdLst/>
              <a:ahLst/>
              <a:cxnLst/>
              <a:rect l="l" t="t" r="r" b="b"/>
              <a:pathLst>
                <a:path w="105954" h="36776" extrusionOk="0">
                  <a:moveTo>
                    <a:pt x="47551" y="0"/>
                  </a:moveTo>
                  <a:cubicBezTo>
                    <a:pt x="46184" y="0"/>
                    <a:pt x="44739" y="246"/>
                    <a:pt x="43233" y="826"/>
                  </a:cubicBezTo>
                  <a:cubicBezTo>
                    <a:pt x="33289" y="4650"/>
                    <a:pt x="33656" y="14594"/>
                    <a:pt x="33656" y="14594"/>
                  </a:cubicBezTo>
                  <a:cubicBezTo>
                    <a:pt x="32349" y="13750"/>
                    <a:pt x="31316" y="13431"/>
                    <a:pt x="30500" y="13431"/>
                  </a:cubicBezTo>
                  <a:cubicBezTo>
                    <a:pt x="27974" y="13431"/>
                    <a:pt x="27537" y="16491"/>
                    <a:pt x="27537" y="16491"/>
                  </a:cubicBezTo>
                  <a:cubicBezTo>
                    <a:pt x="27537" y="16491"/>
                    <a:pt x="24669" y="13426"/>
                    <a:pt x="21032" y="13426"/>
                  </a:cubicBezTo>
                  <a:cubicBezTo>
                    <a:pt x="19700" y="13426"/>
                    <a:pt x="18264" y="13837"/>
                    <a:pt x="16829" y="14961"/>
                  </a:cubicBezTo>
                  <a:cubicBezTo>
                    <a:pt x="11107" y="19183"/>
                    <a:pt x="13769" y="25302"/>
                    <a:pt x="13769" y="25302"/>
                  </a:cubicBezTo>
                  <a:cubicBezTo>
                    <a:pt x="13769" y="25302"/>
                    <a:pt x="12513" y="25008"/>
                    <a:pt x="11118" y="25008"/>
                  </a:cubicBezTo>
                  <a:cubicBezTo>
                    <a:pt x="9741" y="25008"/>
                    <a:pt x="8227" y="25295"/>
                    <a:pt x="7650" y="26434"/>
                  </a:cubicBezTo>
                  <a:cubicBezTo>
                    <a:pt x="6120" y="28729"/>
                    <a:pt x="8048" y="31421"/>
                    <a:pt x="8048" y="31421"/>
                  </a:cubicBezTo>
                  <a:cubicBezTo>
                    <a:pt x="7574" y="31376"/>
                    <a:pt x="7129" y="31355"/>
                    <a:pt x="6709" y="31355"/>
                  </a:cubicBezTo>
                  <a:cubicBezTo>
                    <a:pt x="1" y="31355"/>
                    <a:pt x="1" y="36776"/>
                    <a:pt x="1" y="36776"/>
                  </a:cubicBezTo>
                  <a:lnTo>
                    <a:pt x="105189" y="36776"/>
                  </a:lnTo>
                  <a:cubicBezTo>
                    <a:pt x="105954" y="29892"/>
                    <a:pt x="98305" y="28729"/>
                    <a:pt x="98305" y="28729"/>
                  </a:cubicBezTo>
                  <a:cubicBezTo>
                    <a:pt x="98305" y="20855"/>
                    <a:pt x="92515" y="19813"/>
                    <a:pt x="89450" y="19813"/>
                  </a:cubicBezTo>
                  <a:cubicBezTo>
                    <a:pt x="88347" y="19813"/>
                    <a:pt x="87596" y="19948"/>
                    <a:pt x="87596" y="19948"/>
                  </a:cubicBezTo>
                  <a:cubicBezTo>
                    <a:pt x="88279" y="14485"/>
                    <a:pt x="83157" y="14192"/>
                    <a:pt x="82052" y="14192"/>
                  </a:cubicBezTo>
                  <a:cubicBezTo>
                    <a:pt x="81919" y="14192"/>
                    <a:pt x="81844" y="14196"/>
                    <a:pt x="81844" y="14196"/>
                  </a:cubicBezTo>
                  <a:cubicBezTo>
                    <a:pt x="81844" y="8429"/>
                    <a:pt x="77885" y="7439"/>
                    <a:pt x="75168" y="7439"/>
                  </a:cubicBezTo>
                  <a:cubicBezTo>
                    <a:pt x="73747" y="7439"/>
                    <a:pt x="72666" y="7710"/>
                    <a:pt x="72666" y="7710"/>
                  </a:cubicBezTo>
                  <a:cubicBezTo>
                    <a:pt x="72666" y="7710"/>
                    <a:pt x="72666" y="3488"/>
                    <a:pt x="66944" y="2723"/>
                  </a:cubicBezTo>
                  <a:cubicBezTo>
                    <a:pt x="66610" y="2675"/>
                    <a:pt x="66293" y="2653"/>
                    <a:pt x="65991" y="2653"/>
                  </a:cubicBezTo>
                  <a:cubicBezTo>
                    <a:pt x="61450" y="2653"/>
                    <a:pt x="60427" y="7710"/>
                    <a:pt x="60427" y="7710"/>
                  </a:cubicBezTo>
                  <a:cubicBezTo>
                    <a:pt x="60427" y="7710"/>
                    <a:pt x="55207" y="0"/>
                    <a:pt x="475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8846279" y="1138414"/>
              <a:ext cx="1776193" cy="397994"/>
            </a:xfrm>
            <a:custGeom>
              <a:avLst/>
              <a:gdLst/>
              <a:ahLst/>
              <a:cxnLst/>
              <a:rect l="l" t="t" r="r" b="b"/>
              <a:pathLst>
                <a:path w="99437" h="22281" extrusionOk="0">
                  <a:moveTo>
                    <a:pt x="49381" y="1"/>
                  </a:moveTo>
                  <a:cubicBezTo>
                    <a:pt x="47726" y="1"/>
                    <a:pt x="46015" y="531"/>
                    <a:pt x="44365" y="1629"/>
                  </a:cubicBezTo>
                  <a:cubicBezTo>
                    <a:pt x="38246" y="5453"/>
                    <a:pt x="40540" y="10410"/>
                    <a:pt x="40540" y="10410"/>
                  </a:cubicBezTo>
                  <a:cubicBezTo>
                    <a:pt x="38688" y="9319"/>
                    <a:pt x="37226" y="8893"/>
                    <a:pt x="36072" y="8893"/>
                  </a:cubicBezTo>
                  <a:cubicBezTo>
                    <a:pt x="31983" y="8893"/>
                    <a:pt x="31759" y="14234"/>
                    <a:pt x="31759" y="14234"/>
                  </a:cubicBezTo>
                  <a:cubicBezTo>
                    <a:pt x="27680" y="11174"/>
                    <a:pt x="24831" y="10155"/>
                    <a:pt x="22846" y="10155"/>
                  </a:cubicBezTo>
                  <a:cubicBezTo>
                    <a:pt x="18875" y="10155"/>
                    <a:pt x="18358" y="14234"/>
                    <a:pt x="18358" y="14234"/>
                  </a:cubicBezTo>
                  <a:cubicBezTo>
                    <a:pt x="17226" y="11572"/>
                    <a:pt x="13769" y="10807"/>
                    <a:pt x="13769" y="10807"/>
                  </a:cubicBezTo>
                  <a:lnTo>
                    <a:pt x="13004" y="10807"/>
                  </a:lnTo>
                  <a:cubicBezTo>
                    <a:pt x="12542" y="10645"/>
                    <a:pt x="11757" y="10487"/>
                    <a:pt x="10912" y="10487"/>
                  </a:cubicBezTo>
                  <a:cubicBezTo>
                    <a:pt x="9689" y="10487"/>
                    <a:pt x="8338" y="10817"/>
                    <a:pt x="7650" y="11939"/>
                  </a:cubicBezTo>
                  <a:cubicBezTo>
                    <a:pt x="6120" y="14234"/>
                    <a:pt x="8048" y="16926"/>
                    <a:pt x="8048" y="16926"/>
                  </a:cubicBezTo>
                  <a:cubicBezTo>
                    <a:pt x="7574" y="16881"/>
                    <a:pt x="7129" y="16860"/>
                    <a:pt x="6709" y="16860"/>
                  </a:cubicBezTo>
                  <a:cubicBezTo>
                    <a:pt x="1" y="16860"/>
                    <a:pt x="1" y="22281"/>
                    <a:pt x="1" y="22281"/>
                  </a:cubicBezTo>
                  <a:lnTo>
                    <a:pt x="99437" y="22281"/>
                  </a:lnTo>
                  <a:cubicBezTo>
                    <a:pt x="98628" y="16817"/>
                    <a:pt x="94105" y="16037"/>
                    <a:pt x="91585" y="16037"/>
                  </a:cubicBezTo>
                  <a:cubicBezTo>
                    <a:pt x="90578" y="16037"/>
                    <a:pt x="89891" y="16162"/>
                    <a:pt x="89891" y="16162"/>
                  </a:cubicBezTo>
                  <a:cubicBezTo>
                    <a:pt x="89891" y="16162"/>
                    <a:pt x="90656" y="13469"/>
                    <a:pt x="87964" y="11572"/>
                  </a:cubicBezTo>
                  <a:cubicBezTo>
                    <a:pt x="86944" y="10930"/>
                    <a:pt x="85924" y="10716"/>
                    <a:pt x="85017" y="10716"/>
                  </a:cubicBezTo>
                  <a:cubicBezTo>
                    <a:pt x="83204" y="10716"/>
                    <a:pt x="81844" y="11572"/>
                    <a:pt x="81844" y="11572"/>
                  </a:cubicBezTo>
                  <a:cubicBezTo>
                    <a:pt x="81844" y="11572"/>
                    <a:pt x="81844" y="6983"/>
                    <a:pt x="76888" y="5820"/>
                  </a:cubicBezTo>
                  <a:cubicBezTo>
                    <a:pt x="76340" y="5696"/>
                    <a:pt x="75825" y="5641"/>
                    <a:pt x="75342" y="5641"/>
                  </a:cubicBezTo>
                  <a:cubicBezTo>
                    <a:pt x="71425" y="5641"/>
                    <a:pt x="69606" y="9278"/>
                    <a:pt x="69606" y="9278"/>
                  </a:cubicBezTo>
                  <a:cubicBezTo>
                    <a:pt x="69239" y="9278"/>
                    <a:pt x="69606" y="4688"/>
                    <a:pt x="65017" y="4688"/>
                  </a:cubicBezTo>
                  <a:cubicBezTo>
                    <a:pt x="60427" y="5055"/>
                    <a:pt x="58898" y="9278"/>
                    <a:pt x="58898" y="9278"/>
                  </a:cubicBezTo>
                  <a:cubicBezTo>
                    <a:pt x="57261" y="3278"/>
                    <a:pt x="53494" y="1"/>
                    <a:pt x="49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a:off x="8846279" y="1440754"/>
              <a:ext cx="1878939" cy="95654"/>
            </a:xfrm>
            <a:custGeom>
              <a:avLst/>
              <a:gdLst/>
              <a:ahLst/>
              <a:cxnLst/>
              <a:rect l="l" t="t" r="r" b="b"/>
              <a:pathLst>
                <a:path w="105189" h="5355" extrusionOk="0">
                  <a:moveTo>
                    <a:pt x="15697" y="0"/>
                  </a:moveTo>
                  <a:cubicBezTo>
                    <a:pt x="12157" y="2648"/>
                    <a:pt x="9272" y="3501"/>
                    <a:pt x="7043" y="3501"/>
                  </a:cubicBezTo>
                  <a:cubicBezTo>
                    <a:pt x="4455" y="3501"/>
                    <a:pt x="2750" y="2352"/>
                    <a:pt x="1928" y="1530"/>
                  </a:cubicBezTo>
                  <a:cubicBezTo>
                    <a:pt x="1" y="3060"/>
                    <a:pt x="1" y="5355"/>
                    <a:pt x="1" y="5355"/>
                  </a:cubicBezTo>
                  <a:lnTo>
                    <a:pt x="105189" y="5355"/>
                  </a:lnTo>
                  <a:cubicBezTo>
                    <a:pt x="105189" y="3825"/>
                    <a:pt x="104791" y="2295"/>
                    <a:pt x="104424" y="1133"/>
                  </a:cubicBezTo>
                  <a:cubicBezTo>
                    <a:pt x="102076" y="3481"/>
                    <a:pt x="99286" y="4140"/>
                    <a:pt x="96894" y="4140"/>
                  </a:cubicBezTo>
                  <a:cubicBezTo>
                    <a:pt x="93832" y="4140"/>
                    <a:pt x="91421" y="3060"/>
                    <a:pt x="91421" y="3060"/>
                  </a:cubicBezTo>
                  <a:cubicBezTo>
                    <a:pt x="90110" y="3934"/>
                    <a:pt x="88766" y="4246"/>
                    <a:pt x="87515" y="4246"/>
                  </a:cubicBezTo>
                  <a:cubicBezTo>
                    <a:pt x="84389" y="4246"/>
                    <a:pt x="81844" y="2295"/>
                    <a:pt x="81844" y="2295"/>
                  </a:cubicBezTo>
                  <a:cubicBezTo>
                    <a:pt x="80041" y="3741"/>
                    <a:pt x="78275" y="4237"/>
                    <a:pt x="76701" y="4237"/>
                  </a:cubicBezTo>
                  <a:cubicBezTo>
                    <a:pt x="73280" y="4237"/>
                    <a:pt x="70769" y="1897"/>
                    <a:pt x="70769" y="1897"/>
                  </a:cubicBezTo>
                  <a:cubicBezTo>
                    <a:pt x="67602" y="3659"/>
                    <a:pt x="64941" y="4270"/>
                    <a:pt x="62772" y="4270"/>
                  </a:cubicBezTo>
                  <a:cubicBezTo>
                    <a:pt x="57857" y="4270"/>
                    <a:pt x="55471" y="1133"/>
                    <a:pt x="55471" y="1133"/>
                  </a:cubicBezTo>
                  <a:cubicBezTo>
                    <a:pt x="53216" y="3105"/>
                    <a:pt x="50804" y="3728"/>
                    <a:pt x="48656" y="3728"/>
                  </a:cubicBezTo>
                  <a:cubicBezTo>
                    <a:pt x="44975" y="3728"/>
                    <a:pt x="42070" y="1897"/>
                    <a:pt x="42070" y="1897"/>
                  </a:cubicBezTo>
                  <a:cubicBezTo>
                    <a:pt x="39661" y="3211"/>
                    <a:pt x="37504" y="3680"/>
                    <a:pt x="35650" y="3680"/>
                  </a:cubicBezTo>
                  <a:cubicBezTo>
                    <a:pt x="31030" y="3680"/>
                    <a:pt x="28302" y="765"/>
                    <a:pt x="28302" y="765"/>
                  </a:cubicBezTo>
                  <a:cubicBezTo>
                    <a:pt x="25365" y="2648"/>
                    <a:pt x="23042" y="3300"/>
                    <a:pt x="21233" y="3300"/>
                  </a:cubicBezTo>
                  <a:cubicBezTo>
                    <a:pt x="17163" y="3300"/>
                    <a:pt x="15697" y="0"/>
                    <a:pt x="156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p:cNvSpPr/>
            <p:nvPr/>
          </p:nvSpPr>
          <p:spPr>
            <a:xfrm>
              <a:off x="9283499" y="1433645"/>
              <a:ext cx="157422" cy="42531"/>
            </a:xfrm>
            <a:custGeom>
              <a:avLst/>
              <a:gdLst/>
              <a:ahLst/>
              <a:cxnLst/>
              <a:rect l="l" t="t" r="r" b="b"/>
              <a:pathLst>
                <a:path w="8813" h="2381" extrusionOk="0">
                  <a:moveTo>
                    <a:pt x="8812" y="1"/>
                  </a:moveTo>
                  <a:cubicBezTo>
                    <a:pt x="8812" y="1"/>
                    <a:pt x="6432" y="1021"/>
                    <a:pt x="3822" y="1021"/>
                  </a:cubicBezTo>
                  <a:cubicBezTo>
                    <a:pt x="2516" y="1021"/>
                    <a:pt x="1153" y="766"/>
                    <a:pt x="0" y="1"/>
                  </a:cubicBezTo>
                  <a:lnTo>
                    <a:pt x="0" y="1"/>
                  </a:lnTo>
                  <a:cubicBezTo>
                    <a:pt x="1" y="1"/>
                    <a:pt x="1197" y="2380"/>
                    <a:pt x="3808" y="2380"/>
                  </a:cubicBezTo>
                  <a:cubicBezTo>
                    <a:pt x="5113" y="2380"/>
                    <a:pt x="6772" y="1785"/>
                    <a:pt x="8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9"/>
            <p:cNvSpPr/>
            <p:nvPr/>
          </p:nvSpPr>
          <p:spPr>
            <a:xfrm>
              <a:off x="9761696" y="1433645"/>
              <a:ext cx="150313" cy="46889"/>
            </a:xfrm>
            <a:custGeom>
              <a:avLst/>
              <a:gdLst/>
              <a:ahLst/>
              <a:cxnLst/>
              <a:rect l="l" t="t" r="r" b="b"/>
              <a:pathLst>
                <a:path w="8415" h="2625" extrusionOk="0">
                  <a:moveTo>
                    <a:pt x="1" y="1"/>
                  </a:moveTo>
                  <a:cubicBezTo>
                    <a:pt x="1" y="1"/>
                    <a:pt x="1320" y="2624"/>
                    <a:pt x="4074" y="2624"/>
                  </a:cubicBezTo>
                  <a:cubicBezTo>
                    <a:pt x="5254" y="2624"/>
                    <a:pt x="6698" y="2142"/>
                    <a:pt x="8415" y="766"/>
                  </a:cubicBezTo>
                  <a:lnTo>
                    <a:pt x="8415" y="766"/>
                  </a:lnTo>
                  <a:cubicBezTo>
                    <a:pt x="8414" y="766"/>
                    <a:pt x="6823" y="1434"/>
                    <a:pt x="4734" y="1434"/>
                  </a:cubicBezTo>
                  <a:cubicBezTo>
                    <a:pt x="3275" y="1434"/>
                    <a:pt x="1573" y="11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9"/>
            <p:cNvSpPr/>
            <p:nvPr/>
          </p:nvSpPr>
          <p:spPr>
            <a:xfrm>
              <a:off x="10253558" y="1460975"/>
              <a:ext cx="116428" cy="38654"/>
            </a:xfrm>
            <a:custGeom>
              <a:avLst/>
              <a:gdLst/>
              <a:ahLst/>
              <a:cxnLst/>
              <a:rect l="l" t="t" r="r" b="b"/>
              <a:pathLst>
                <a:path w="6518" h="2164" extrusionOk="0">
                  <a:moveTo>
                    <a:pt x="1" y="1"/>
                  </a:moveTo>
                  <a:cubicBezTo>
                    <a:pt x="1" y="1"/>
                    <a:pt x="1443" y="2163"/>
                    <a:pt x="3465" y="2163"/>
                  </a:cubicBezTo>
                  <a:cubicBezTo>
                    <a:pt x="4389" y="2163"/>
                    <a:pt x="5434" y="1712"/>
                    <a:pt x="6518" y="398"/>
                  </a:cubicBezTo>
                  <a:lnTo>
                    <a:pt x="6518" y="398"/>
                  </a:lnTo>
                  <a:cubicBezTo>
                    <a:pt x="6517" y="398"/>
                    <a:pt x="5428" y="801"/>
                    <a:pt x="3815" y="801"/>
                  </a:cubicBezTo>
                  <a:cubicBezTo>
                    <a:pt x="2724" y="801"/>
                    <a:pt x="1395" y="6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7" name="Google Shape;787;p40"/>
          <p:cNvSpPr/>
          <p:nvPr/>
        </p:nvSpPr>
        <p:spPr>
          <a:xfrm rot="-685266">
            <a:off x="188616" y="767860"/>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0"/>
          <p:cNvSpPr/>
          <p:nvPr/>
        </p:nvSpPr>
        <p:spPr>
          <a:xfrm rot="-685266">
            <a:off x="6420566" y="1449747"/>
            <a:ext cx="194287" cy="179007"/>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 name="Google Shape;789;p40"/>
          <p:cNvGrpSpPr/>
          <p:nvPr/>
        </p:nvGrpSpPr>
        <p:grpSpPr>
          <a:xfrm flipH="1">
            <a:off x="6480469" y="1599100"/>
            <a:ext cx="2289273" cy="3879528"/>
            <a:chOff x="2171075" y="774000"/>
            <a:chExt cx="3226600" cy="5467975"/>
          </a:xfrm>
        </p:grpSpPr>
        <p:sp>
          <p:nvSpPr>
            <p:cNvPr id="790" name="Google Shape;790;p40"/>
            <p:cNvSpPr/>
            <p:nvPr/>
          </p:nvSpPr>
          <p:spPr>
            <a:xfrm>
              <a:off x="4605450" y="4187900"/>
              <a:ext cx="664525" cy="1991700"/>
            </a:xfrm>
            <a:custGeom>
              <a:avLst/>
              <a:gdLst/>
              <a:ahLst/>
              <a:cxnLst/>
              <a:rect l="l" t="t" r="r" b="b"/>
              <a:pathLst>
                <a:path w="26581" h="79668" extrusionOk="0">
                  <a:moveTo>
                    <a:pt x="25164" y="1"/>
                  </a:moveTo>
                  <a:lnTo>
                    <a:pt x="0" y="9768"/>
                  </a:lnTo>
                  <a:cubicBezTo>
                    <a:pt x="4660" y="30757"/>
                    <a:pt x="6077" y="58232"/>
                    <a:pt x="6077" y="79668"/>
                  </a:cubicBezTo>
                  <a:lnTo>
                    <a:pt x="22853" y="79668"/>
                  </a:lnTo>
                  <a:cubicBezTo>
                    <a:pt x="23785" y="58232"/>
                    <a:pt x="26581" y="24233"/>
                    <a:pt x="25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0"/>
            <p:cNvSpPr/>
            <p:nvPr/>
          </p:nvSpPr>
          <p:spPr>
            <a:xfrm>
              <a:off x="2194375" y="4129200"/>
              <a:ext cx="675725" cy="2109125"/>
            </a:xfrm>
            <a:custGeom>
              <a:avLst/>
              <a:gdLst/>
              <a:ahLst/>
              <a:cxnLst/>
              <a:rect l="l" t="t" r="r" b="b"/>
              <a:pathLst>
                <a:path w="27029" h="84365" extrusionOk="0">
                  <a:moveTo>
                    <a:pt x="1380" y="0"/>
                  </a:moveTo>
                  <a:cubicBezTo>
                    <a:pt x="0" y="24232"/>
                    <a:pt x="3244" y="62929"/>
                    <a:pt x="4176" y="84365"/>
                  </a:cubicBezTo>
                  <a:lnTo>
                    <a:pt x="20952" y="84365"/>
                  </a:lnTo>
                  <a:cubicBezTo>
                    <a:pt x="20952" y="62929"/>
                    <a:pt x="22368" y="35416"/>
                    <a:pt x="27028" y="14465"/>
                  </a:cubicBezTo>
                  <a:lnTo>
                    <a:pt x="138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0"/>
            <p:cNvSpPr/>
            <p:nvPr/>
          </p:nvSpPr>
          <p:spPr>
            <a:xfrm>
              <a:off x="2601650" y="796225"/>
              <a:ext cx="2796025" cy="3135575"/>
            </a:xfrm>
            <a:custGeom>
              <a:avLst/>
              <a:gdLst/>
              <a:ahLst/>
              <a:cxnLst/>
              <a:rect l="l" t="t" r="r" b="b"/>
              <a:pathLst>
                <a:path w="111841" h="125423" extrusionOk="0">
                  <a:moveTo>
                    <a:pt x="40908" y="0"/>
                  </a:moveTo>
                  <a:cubicBezTo>
                    <a:pt x="6267" y="0"/>
                    <a:pt x="1865" y="41536"/>
                    <a:pt x="1865" y="41536"/>
                  </a:cubicBezTo>
                  <a:cubicBezTo>
                    <a:pt x="1" y="51304"/>
                    <a:pt x="485" y="61556"/>
                    <a:pt x="2349" y="71808"/>
                  </a:cubicBezTo>
                  <a:cubicBezTo>
                    <a:pt x="3729" y="81128"/>
                    <a:pt x="6077" y="90448"/>
                    <a:pt x="10737" y="97903"/>
                  </a:cubicBezTo>
                  <a:cubicBezTo>
                    <a:pt x="14913" y="103980"/>
                    <a:pt x="20057" y="108640"/>
                    <a:pt x="25165" y="113747"/>
                  </a:cubicBezTo>
                  <a:cubicBezTo>
                    <a:pt x="28893" y="117028"/>
                    <a:pt x="32621" y="120756"/>
                    <a:pt x="37281" y="123067"/>
                  </a:cubicBezTo>
                  <a:cubicBezTo>
                    <a:pt x="40776" y="124605"/>
                    <a:pt x="44681" y="125422"/>
                    <a:pt x="48565" y="125422"/>
                  </a:cubicBezTo>
                  <a:cubicBezTo>
                    <a:pt x="52967" y="125422"/>
                    <a:pt x="57342" y="124373"/>
                    <a:pt x="61065" y="122135"/>
                  </a:cubicBezTo>
                  <a:cubicBezTo>
                    <a:pt x="63861" y="120756"/>
                    <a:pt x="66657" y="118892"/>
                    <a:pt x="69453" y="117475"/>
                  </a:cubicBezTo>
                  <a:cubicBezTo>
                    <a:pt x="73181" y="116543"/>
                    <a:pt x="76909" y="116543"/>
                    <a:pt x="81084" y="116543"/>
                  </a:cubicBezTo>
                  <a:cubicBezTo>
                    <a:pt x="82501" y="116543"/>
                    <a:pt x="84365" y="117028"/>
                    <a:pt x="85744" y="117028"/>
                  </a:cubicBezTo>
                  <a:cubicBezTo>
                    <a:pt x="92753" y="116543"/>
                    <a:pt x="99277" y="114232"/>
                    <a:pt x="104384" y="109572"/>
                  </a:cubicBezTo>
                  <a:cubicBezTo>
                    <a:pt x="109044" y="104912"/>
                    <a:pt x="111840" y="97456"/>
                    <a:pt x="109976" y="90932"/>
                  </a:cubicBezTo>
                  <a:cubicBezTo>
                    <a:pt x="107665" y="79748"/>
                    <a:pt x="95549" y="74156"/>
                    <a:pt x="89025" y="64836"/>
                  </a:cubicBezTo>
                  <a:cubicBezTo>
                    <a:pt x="82501" y="55516"/>
                    <a:pt x="81569" y="42916"/>
                    <a:pt x="79705" y="31732"/>
                  </a:cubicBezTo>
                  <a:cubicBezTo>
                    <a:pt x="77841" y="20548"/>
                    <a:pt x="72696" y="8432"/>
                    <a:pt x="61997" y="4257"/>
                  </a:cubicBezTo>
                  <a:cubicBezTo>
                    <a:pt x="53950" y="1271"/>
                    <a:pt x="46966" y="0"/>
                    <a:pt x="409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0"/>
            <p:cNvSpPr/>
            <p:nvPr/>
          </p:nvSpPr>
          <p:spPr>
            <a:xfrm>
              <a:off x="2171075" y="3220500"/>
              <a:ext cx="3145500" cy="3021475"/>
            </a:xfrm>
            <a:custGeom>
              <a:avLst/>
              <a:gdLst/>
              <a:ahLst/>
              <a:cxnLst/>
              <a:rect l="l" t="t" r="r" b="b"/>
              <a:pathLst>
                <a:path w="125820" h="120859" extrusionOk="0">
                  <a:moveTo>
                    <a:pt x="67104" y="1"/>
                  </a:moveTo>
                  <a:lnTo>
                    <a:pt x="61028" y="485"/>
                  </a:lnTo>
                  <a:cubicBezTo>
                    <a:pt x="46600" y="932"/>
                    <a:pt x="34000" y="1417"/>
                    <a:pt x="34000" y="1417"/>
                  </a:cubicBezTo>
                  <a:cubicBezTo>
                    <a:pt x="24232" y="2796"/>
                    <a:pt x="15360" y="10737"/>
                    <a:pt x="9320" y="19125"/>
                  </a:cubicBezTo>
                  <a:cubicBezTo>
                    <a:pt x="5592" y="24717"/>
                    <a:pt x="2796" y="30309"/>
                    <a:pt x="0" y="36348"/>
                  </a:cubicBezTo>
                  <a:lnTo>
                    <a:pt x="19572" y="57337"/>
                  </a:lnTo>
                  <a:cubicBezTo>
                    <a:pt x="24232" y="75492"/>
                    <a:pt x="24680" y="81084"/>
                    <a:pt x="25612" y="89472"/>
                  </a:cubicBezTo>
                  <a:cubicBezTo>
                    <a:pt x="27960" y="109529"/>
                    <a:pt x="24680" y="110461"/>
                    <a:pt x="23300" y="113257"/>
                  </a:cubicBezTo>
                  <a:cubicBezTo>
                    <a:pt x="23300" y="113257"/>
                    <a:pt x="31320" y="120859"/>
                    <a:pt x="57772" y="120859"/>
                  </a:cubicBezTo>
                  <a:cubicBezTo>
                    <a:pt x="59837" y="120859"/>
                    <a:pt x="62014" y="120813"/>
                    <a:pt x="64308" y="120713"/>
                  </a:cubicBezTo>
                  <a:cubicBezTo>
                    <a:pt x="82948" y="120228"/>
                    <a:pt x="100171" y="113257"/>
                    <a:pt x="100171" y="113257"/>
                  </a:cubicBezTo>
                  <a:cubicBezTo>
                    <a:pt x="98307" y="109044"/>
                    <a:pt x="96443" y="104384"/>
                    <a:pt x="97375" y="100209"/>
                  </a:cubicBezTo>
                  <a:cubicBezTo>
                    <a:pt x="97375" y="100209"/>
                    <a:pt x="97860" y="95996"/>
                    <a:pt x="98792" y="89472"/>
                  </a:cubicBezTo>
                  <a:cubicBezTo>
                    <a:pt x="101103" y="79220"/>
                    <a:pt x="105316" y="64308"/>
                    <a:pt x="109044" y="54988"/>
                  </a:cubicBezTo>
                  <a:lnTo>
                    <a:pt x="125820" y="43804"/>
                  </a:lnTo>
                  <a:cubicBezTo>
                    <a:pt x="121160" y="27960"/>
                    <a:pt x="119743" y="24232"/>
                    <a:pt x="114636" y="17261"/>
                  </a:cubicBezTo>
                  <a:cubicBezTo>
                    <a:pt x="108559" y="8873"/>
                    <a:pt x="103899" y="4213"/>
                    <a:pt x="93647" y="2349"/>
                  </a:cubicBezTo>
                  <a:cubicBezTo>
                    <a:pt x="86676" y="485"/>
                    <a:pt x="76871" y="1"/>
                    <a:pt x="67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0"/>
            <p:cNvSpPr/>
            <p:nvPr/>
          </p:nvSpPr>
          <p:spPr>
            <a:xfrm>
              <a:off x="2893375" y="2871000"/>
              <a:ext cx="1688800" cy="701475"/>
            </a:xfrm>
            <a:custGeom>
              <a:avLst/>
              <a:gdLst/>
              <a:ahLst/>
              <a:cxnLst/>
              <a:rect l="l" t="t" r="r" b="b"/>
              <a:pathLst>
                <a:path w="67552" h="28059" extrusionOk="0">
                  <a:moveTo>
                    <a:pt x="23748" y="1"/>
                  </a:moveTo>
                  <a:cubicBezTo>
                    <a:pt x="23748" y="3281"/>
                    <a:pt x="22368" y="9321"/>
                    <a:pt x="20952" y="14465"/>
                  </a:cubicBezTo>
                  <a:cubicBezTo>
                    <a:pt x="12116" y="14912"/>
                    <a:pt x="5108" y="15397"/>
                    <a:pt x="5108" y="15397"/>
                  </a:cubicBezTo>
                  <a:lnTo>
                    <a:pt x="0" y="16776"/>
                  </a:lnTo>
                  <a:cubicBezTo>
                    <a:pt x="9606" y="24206"/>
                    <a:pt x="21818" y="28059"/>
                    <a:pt x="34043" y="28059"/>
                  </a:cubicBezTo>
                  <a:cubicBezTo>
                    <a:pt x="42552" y="28059"/>
                    <a:pt x="51067" y="26193"/>
                    <a:pt x="58716" y="22368"/>
                  </a:cubicBezTo>
                  <a:cubicBezTo>
                    <a:pt x="61959" y="20989"/>
                    <a:pt x="64755" y="19125"/>
                    <a:pt x="67551" y="16776"/>
                  </a:cubicBezTo>
                  <a:cubicBezTo>
                    <a:pt x="67551" y="16776"/>
                    <a:pt x="63376" y="15397"/>
                    <a:pt x="48464" y="13981"/>
                  </a:cubicBezTo>
                  <a:lnTo>
                    <a:pt x="46115" y="13981"/>
                  </a:lnTo>
                  <a:cubicBezTo>
                    <a:pt x="44736" y="9321"/>
                    <a:pt x="43319" y="3281"/>
                    <a:pt x="42872" y="1"/>
                  </a:cubicBezTo>
                  <a:close/>
                </a:path>
              </a:pathLst>
            </a:custGeom>
            <a:solidFill>
              <a:srgbClr val="F7C5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0"/>
            <p:cNvSpPr/>
            <p:nvPr/>
          </p:nvSpPr>
          <p:spPr>
            <a:xfrm>
              <a:off x="2893375" y="2871000"/>
              <a:ext cx="1688800" cy="701475"/>
            </a:xfrm>
            <a:custGeom>
              <a:avLst/>
              <a:gdLst/>
              <a:ahLst/>
              <a:cxnLst/>
              <a:rect l="l" t="t" r="r" b="b"/>
              <a:pathLst>
                <a:path w="67552" h="28059" extrusionOk="0">
                  <a:moveTo>
                    <a:pt x="23748" y="1"/>
                  </a:moveTo>
                  <a:cubicBezTo>
                    <a:pt x="23748" y="3281"/>
                    <a:pt x="22368" y="9321"/>
                    <a:pt x="20952" y="14465"/>
                  </a:cubicBezTo>
                  <a:cubicBezTo>
                    <a:pt x="12116" y="14912"/>
                    <a:pt x="5108" y="15397"/>
                    <a:pt x="5108" y="15397"/>
                  </a:cubicBezTo>
                  <a:lnTo>
                    <a:pt x="0" y="16776"/>
                  </a:lnTo>
                  <a:cubicBezTo>
                    <a:pt x="9606" y="24206"/>
                    <a:pt x="21818" y="28059"/>
                    <a:pt x="34043" y="28059"/>
                  </a:cubicBezTo>
                  <a:cubicBezTo>
                    <a:pt x="42552" y="28059"/>
                    <a:pt x="51067" y="26193"/>
                    <a:pt x="58716" y="22368"/>
                  </a:cubicBezTo>
                  <a:cubicBezTo>
                    <a:pt x="61959" y="20989"/>
                    <a:pt x="64755" y="19125"/>
                    <a:pt x="67551" y="16776"/>
                  </a:cubicBezTo>
                  <a:cubicBezTo>
                    <a:pt x="67551" y="16776"/>
                    <a:pt x="63376" y="15397"/>
                    <a:pt x="48464" y="13981"/>
                  </a:cubicBezTo>
                  <a:lnTo>
                    <a:pt x="46115" y="13981"/>
                  </a:lnTo>
                  <a:cubicBezTo>
                    <a:pt x="44736" y="9321"/>
                    <a:pt x="43319" y="3281"/>
                    <a:pt x="4287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0"/>
            <p:cNvSpPr/>
            <p:nvPr/>
          </p:nvSpPr>
          <p:spPr>
            <a:xfrm>
              <a:off x="2857950" y="863975"/>
              <a:ext cx="1643125" cy="2153125"/>
            </a:xfrm>
            <a:custGeom>
              <a:avLst/>
              <a:gdLst/>
              <a:ahLst/>
              <a:cxnLst/>
              <a:rect l="l" t="t" r="r" b="b"/>
              <a:pathLst>
                <a:path w="65725" h="86125" extrusionOk="0">
                  <a:moveTo>
                    <a:pt x="32464" y="0"/>
                  </a:moveTo>
                  <a:cubicBezTo>
                    <a:pt x="31179" y="0"/>
                    <a:pt x="29840" y="42"/>
                    <a:pt x="28445" y="130"/>
                  </a:cubicBezTo>
                  <a:cubicBezTo>
                    <a:pt x="28445" y="130"/>
                    <a:pt x="28408" y="129"/>
                    <a:pt x="28338" y="129"/>
                  </a:cubicBezTo>
                  <a:cubicBezTo>
                    <a:pt x="26609" y="129"/>
                    <a:pt x="4551" y="542"/>
                    <a:pt x="1865" y="21566"/>
                  </a:cubicBezTo>
                  <a:cubicBezTo>
                    <a:pt x="1" y="34614"/>
                    <a:pt x="3729" y="54186"/>
                    <a:pt x="7009" y="63990"/>
                  </a:cubicBezTo>
                  <a:cubicBezTo>
                    <a:pt x="8389" y="68166"/>
                    <a:pt x="9805" y="72378"/>
                    <a:pt x="12601" y="75622"/>
                  </a:cubicBezTo>
                  <a:cubicBezTo>
                    <a:pt x="19435" y="83603"/>
                    <a:pt x="27159" y="86124"/>
                    <a:pt x="33924" y="86124"/>
                  </a:cubicBezTo>
                  <a:cubicBezTo>
                    <a:pt x="40998" y="86124"/>
                    <a:pt x="47023" y="83367"/>
                    <a:pt x="49881" y="81214"/>
                  </a:cubicBezTo>
                  <a:cubicBezTo>
                    <a:pt x="54056" y="77970"/>
                    <a:pt x="57784" y="73758"/>
                    <a:pt x="59201" y="68650"/>
                  </a:cubicBezTo>
                  <a:cubicBezTo>
                    <a:pt x="63861" y="55602"/>
                    <a:pt x="65725" y="41138"/>
                    <a:pt x="63376" y="27158"/>
                  </a:cubicBezTo>
                  <a:cubicBezTo>
                    <a:pt x="63376" y="27158"/>
                    <a:pt x="65102" y="0"/>
                    <a:pt x="324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0"/>
            <p:cNvSpPr/>
            <p:nvPr/>
          </p:nvSpPr>
          <p:spPr>
            <a:xfrm>
              <a:off x="4442350" y="1857925"/>
              <a:ext cx="139825" cy="307075"/>
            </a:xfrm>
            <a:custGeom>
              <a:avLst/>
              <a:gdLst/>
              <a:ahLst/>
              <a:cxnLst/>
              <a:rect l="l" t="t" r="r" b="b"/>
              <a:pathLst>
                <a:path w="5593" h="12283" extrusionOk="0">
                  <a:moveTo>
                    <a:pt x="1864" y="0"/>
                  </a:moveTo>
                  <a:cubicBezTo>
                    <a:pt x="932" y="448"/>
                    <a:pt x="485" y="1380"/>
                    <a:pt x="485" y="2312"/>
                  </a:cubicBezTo>
                  <a:lnTo>
                    <a:pt x="0" y="11184"/>
                  </a:lnTo>
                  <a:cubicBezTo>
                    <a:pt x="512" y="11941"/>
                    <a:pt x="1304" y="12283"/>
                    <a:pt x="2069" y="12283"/>
                  </a:cubicBezTo>
                  <a:cubicBezTo>
                    <a:pt x="2698" y="12283"/>
                    <a:pt x="3308" y="12052"/>
                    <a:pt x="3728" y="11632"/>
                  </a:cubicBezTo>
                  <a:cubicBezTo>
                    <a:pt x="5145" y="10700"/>
                    <a:pt x="5592" y="8836"/>
                    <a:pt x="5592" y="7456"/>
                  </a:cubicBezTo>
                  <a:lnTo>
                    <a:pt x="5592" y="3728"/>
                  </a:lnTo>
                  <a:cubicBezTo>
                    <a:pt x="5592" y="2796"/>
                    <a:pt x="5145" y="1380"/>
                    <a:pt x="4660" y="932"/>
                  </a:cubicBezTo>
                  <a:cubicBezTo>
                    <a:pt x="4213" y="0"/>
                    <a:pt x="2796" y="0"/>
                    <a:pt x="186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0"/>
            <p:cNvSpPr/>
            <p:nvPr/>
          </p:nvSpPr>
          <p:spPr>
            <a:xfrm>
              <a:off x="2811350" y="1946350"/>
              <a:ext cx="163125" cy="300600"/>
            </a:xfrm>
            <a:custGeom>
              <a:avLst/>
              <a:gdLst/>
              <a:ahLst/>
              <a:cxnLst/>
              <a:rect l="l" t="t" r="r" b="b"/>
              <a:pathLst>
                <a:path w="6525" h="12024" extrusionOk="0">
                  <a:moveTo>
                    <a:pt x="2450" y="1"/>
                  </a:moveTo>
                  <a:cubicBezTo>
                    <a:pt x="1656" y="1"/>
                    <a:pt x="812" y="443"/>
                    <a:pt x="485" y="1123"/>
                  </a:cubicBezTo>
                  <a:cubicBezTo>
                    <a:pt x="1" y="2055"/>
                    <a:pt x="1" y="2987"/>
                    <a:pt x="1" y="3919"/>
                  </a:cubicBezTo>
                  <a:cubicBezTo>
                    <a:pt x="1" y="5299"/>
                    <a:pt x="1" y="6715"/>
                    <a:pt x="485" y="8095"/>
                  </a:cubicBezTo>
                  <a:cubicBezTo>
                    <a:pt x="933" y="9511"/>
                    <a:pt x="1417" y="10891"/>
                    <a:pt x="2349" y="11375"/>
                  </a:cubicBezTo>
                  <a:cubicBezTo>
                    <a:pt x="2967" y="11793"/>
                    <a:pt x="3682" y="12023"/>
                    <a:pt x="4327" y="12023"/>
                  </a:cubicBezTo>
                  <a:cubicBezTo>
                    <a:pt x="5122" y="12023"/>
                    <a:pt x="5810" y="11673"/>
                    <a:pt x="6077" y="10891"/>
                  </a:cubicBezTo>
                  <a:cubicBezTo>
                    <a:pt x="6077" y="10891"/>
                    <a:pt x="6525" y="6715"/>
                    <a:pt x="5145" y="2055"/>
                  </a:cubicBezTo>
                  <a:cubicBezTo>
                    <a:pt x="4661" y="1123"/>
                    <a:pt x="4213" y="191"/>
                    <a:pt x="3281" y="191"/>
                  </a:cubicBezTo>
                  <a:cubicBezTo>
                    <a:pt x="3030" y="61"/>
                    <a:pt x="2744" y="1"/>
                    <a:pt x="24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0"/>
            <p:cNvSpPr/>
            <p:nvPr/>
          </p:nvSpPr>
          <p:spPr>
            <a:xfrm>
              <a:off x="3662275" y="1939000"/>
              <a:ext cx="81100" cy="302925"/>
            </a:xfrm>
            <a:custGeom>
              <a:avLst/>
              <a:gdLst/>
              <a:ahLst/>
              <a:cxnLst/>
              <a:rect l="l" t="t" r="r" b="b"/>
              <a:pathLst>
                <a:path w="3244" h="12117" extrusionOk="0">
                  <a:moveTo>
                    <a:pt x="448" y="1"/>
                  </a:moveTo>
                  <a:cubicBezTo>
                    <a:pt x="1380" y="2349"/>
                    <a:pt x="1380" y="4661"/>
                    <a:pt x="1864" y="7009"/>
                  </a:cubicBezTo>
                  <a:cubicBezTo>
                    <a:pt x="1864" y="7941"/>
                    <a:pt x="2312" y="9321"/>
                    <a:pt x="2312" y="10253"/>
                  </a:cubicBezTo>
                  <a:cubicBezTo>
                    <a:pt x="2312" y="11669"/>
                    <a:pt x="932" y="11669"/>
                    <a:pt x="0" y="12117"/>
                  </a:cubicBezTo>
                  <a:cubicBezTo>
                    <a:pt x="2796" y="12117"/>
                    <a:pt x="3244" y="11185"/>
                    <a:pt x="2796" y="8389"/>
                  </a:cubicBezTo>
                  <a:cubicBezTo>
                    <a:pt x="2312" y="5593"/>
                    <a:pt x="1864" y="2797"/>
                    <a:pt x="9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0"/>
            <p:cNvSpPr/>
            <p:nvPr/>
          </p:nvSpPr>
          <p:spPr>
            <a:xfrm>
              <a:off x="4022950" y="1939000"/>
              <a:ext cx="116525" cy="175250"/>
            </a:xfrm>
            <a:custGeom>
              <a:avLst/>
              <a:gdLst/>
              <a:ahLst/>
              <a:cxnLst/>
              <a:rect l="l" t="t" r="r" b="b"/>
              <a:pathLst>
                <a:path w="4661" h="7010" extrusionOk="0">
                  <a:moveTo>
                    <a:pt x="2349" y="1"/>
                  </a:moveTo>
                  <a:cubicBezTo>
                    <a:pt x="932" y="485"/>
                    <a:pt x="0" y="1865"/>
                    <a:pt x="0" y="3729"/>
                  </a:cubicBezTo>
                  <a:cubicBezTo>
                    <a:pt x="485" y="5593"/>
                    <a:pt x="1417" y="7009"/>
                    <a:pt x="2796" y="7009"/>
                  </a:cubicBezTo>
                  <a:cubicBezTo>
                    <a:pt x="3728" y="7009"/>
                    <a:pt x="4660" y="5145"/>
                    <a:pt x="4660" y="3281"/>
                  </a:cubicBezTo>
                  <a:cubicBezTo>
                    <a:pt x="4660" y="1417"/>
                    <a:pt x="3728" y="1"/>
                    <a:pt x="23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0"/>
            <p:cNvSpPr/>
            <p:nvPr/>
          </p:nvSpPr>
          <p:spPr>
            <a:xfrm>
              <a:off x="3242875" y="1985600"/>
              <a:ext cx="116525" cy="165075"/>
            </a:xfrm>
            <a:custGeom>
              <a:avLst/>
              <a:gdLst/>
              <a:ahLst/>
              <a:cxnLst/>
              <a:rect l="l" t="t" r="r" b="b"/>
              <a:pathLst>
                <a:path w="4661" h="6603" extrusionOk="0">
                  <a:moveTo>
                    <a:pt x="2312" y="1"/>
                  </a:moveTo>
                  <a:cubicBezTo>
                    <a:pt x="932" y="1"/>
                    <a:pt x="0" y="1417"/>
                    <a:pt x="0" y="3281"/>
                  </a:cubicBezTo>
                  <a:cubicBezTo>
                    <a:pt x="0" y="4942"/>
                    <a:pt x="1095" y="6602"/>
                    <a:pt x="1993" y="6602"/>
                  </a:cubicBezTo>
                  <a:cubicBezTo>
                    <a:pt x="2103" y="6602"/>
                    <a:pt x="2210" y="6578"/>
                    <a:pt x="2312" y="6525"/>
                  </a:cubicBezTo>
                  <a:cubicBezTo>
                    <a:pt x="3728" y="6525"/>
                    <a:pt x="4660" y="5145"/>
                    <a:pt x="4660" y="3281"/>
                  </a:cubicBezTo>
                  <a:cubicBezTo>
                    <a:pt x="4660" y="1417"/>
                    <a:pt x="3244" y="1"/>
                    <a:pt x="2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0"/>
            <p:cNvSpPr/>
            <p:nvPr/>
          </p:nvSpPr>
          <p:spPr>
            <a:xfrm>
              <a:off x="2613775" y="774000"/>
              <a:ext cx="1910600" cy="1223750"/>
            </a:xfrm>
            <a:custGeom>
              <a:avLst/>
              <a:gdLst/>
              <a:ahLst/>
              <a:cxnLst/>
              <a:rect l="l" t="t" r="r" b="b"/>
              <a:pathLst>
                <a:path w="76424" h="48950" extrusionOk="0">
                  <a:moveTo>
                    <a:pt x="43804" y="1"/>
                  </a:moveTo>
                  <a:cubicBezTo>
                    <a:pt x="0" y="486"/>
                    <a:pt x="8388" y="40561"/>
                    <a:pt x="12564" y="48949"/>
                  </a:cubicBezTo>
                  <a:cubicBezTo>
                    <a:pt x="17224" y="46153"/>
                    <a:pt x="18156" y="39145"/>
                    <a:pt x="22816" y="34969"/>
                  </a:cubicBezTo>
                  <a:lnTo>
                    <a:pt x="22816" y="34969"/>
                  </a:lnTo>
                  <a:cubicBezTo>
                    <a:pt x="22368" y="37281"/>
                    <a:pt x="21436" y="39629"/>
                    <a:pt x="20504" y="41493"/>
                  </a:cubicBezTo>
                  <a:cubicBezTo>
                    <a:pt x="27960" y="41009"/>
                    <a:pt x="34932" y="38213"/>
                    <a:pt x="40524" y="33553"/>
                  </a:cubicBezTo>
                  <a:cubicBezTo>
                    <a:pt x="46115" y="28445"/>
                    <a:pt x="49396" y="21437"/>
                    <a:pt x="50775" y="14465"/>
                  </a:cubicBezTo>
                  <a:cubicBezTo>
                    <a:pt x="53124" y="21437"/>
                    <a:pt x="55435" y="28893"/>
                    <a:pt x="60580" y="34969"/>
                  </a:cubicBezTo>
                  <a:cubicBezTo>
                    <a:pt x="62891" y="38213"/>
                    <a:pt x="66619" y="41009"/>
                    <a:pt x="70347" y="43357"/>
                  </a:cubicBezTo>
                  <a:cubicBezTo>
                    <a:pt x="71432" y="44071"/>
                    <a:pt x="72779" y="45047"/>
                    <a:pt x="73969" y="45047"/>
                  </a:cubicBezTo>
                  <a:cubicBezTo>
                    <a:pt x="74334" y="45047"/>
                    <a:pt x="74684" y="44955"/>
                    <a:pt x="75007" y="44737"/>
                  </a:cubicBezTo>
                  <a:cubicBezTo>
                    <a:pt x="76424" y="43805"/>
                    <a:pt x="76424" y="40077"/>
                    <a:pt x="76424" y="38697"/>
                  </a:cubicBezTo>
                  <a:cubicBezTo>
                    <a:pt x="74560" y="7457"/>
                    <a:pt x="59648" y="1"/>
                    <a:pt x="43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0"/>
            <p:cNvSpPr/>
            <p:nvPr/>
          </p:nvSpPr>
          <p:spPr>
            <a:xfrm>
              <a:off x="3475875" y="2964200"/>
              <a:ext cx="512625" cy="116525"/>
            </a:xfrm>
            <a:custGeom>
              <a:avLst/>
              <a:gdLst/>
              <a:ahLst/>
              <a:cxnLst/>
              <a:rect l="l" t="t" r="r" b="b"/>
              <a:pathLst>
                <a:path w="20505" h="4661" extrusionOk="0">
                  <a:moveTo>
                    <a:pt x="20504" y="1"/>
                  </a:moveTo>
                  <a:lnTo>
                    <a:pt x="20504" y="1"/>
                  </a:lnTo>
                  <a:cubicBezTo>
                    <a:pt x="17223" y="1417"/>
                    <a:pt x="13495" y="2349"/>
                    <a:pt x="9320" y="2349"/>
                  </a:cubicBezTo>
                  <a:cubicBezTo>
                    <a:pt x="7904" y="2349"/>
                    <a:pt x="6524" y="1865"/>
                    <a:pt x="5108" y="1865"/>
                  </a:cubicBezTo>
                  <a:cubicBezTo>
                    <a:pt x="1380" y="1417"/>
                    <a:pt x="0" y="485"/>
                    <a:pt x="0" y="485"/>
                  </a:cubicBezTo>
                  <a:lnTo>
                    <a:pt x="0" y="485"/>
                  </a:lnTo>
                  <a:cubicBezTo>
                    <a:pt x="2796" y="3729"/>
                    <a:pt x="6040" y="4661"/>
                    <a:pt x="8836" y="4661"/>
                  </a:cubicBezTo>
                  <a:cubicBezTo>
                    <a:pt x="14912" y="4661"/>
                    <a:pt x="20504" y="1"/>
                    <a:pt x="205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0"/>
            <p:cNvSpPr/>
            <p:nvPr/>
          </p:nvSpPr>
          <p:spPr>
            <a:xfrm>
              <a:off x="4046250" y="1857925"/>
              <a:ext cx="175250" cy="81100"/>
            </a:xfrm>
            <a:custGeom>
              <a:avLst/>
              <a:gdLst/>
              <a:ahLst/>
              <a:cxnLst/>
              <a:rect l="l" t="t" r="r" b="b"/>
              <a:pathLst>
                <a:path w="7010" h="3244" extrusionOk="0">
                  <a:moveTo>
                    <a:pt x="1417" y="0"/>
                  </a:moveTo>
                  <a:cubicBezTo>
                    <a:pt x="0" y="0"/>
                    <a:pt x="3281" y="1864"/>
                    <a:pt x="3728" y="2312"/>
                  </a:cubicBezTo>
                  <a:cubicBezTo>
                    <a:pt x="4660" y="2796"/>
                    <a:pt x="5592" y="3244"/>
                    <a:pt x="6524" y="3244"/>
                  </a:cubicBezTo>
                  <a:cubicBezTo>
                    <a:pt x="7009" y="3244"/>
                    <a:pt x="6524" y="3244"/>
                    <a:pt x="6524" y="2796"/>
                  </a:cubicBezTo>
                  <a:cubicBezTo>
                    <a:pt x="4660" y="2312"/>
                    <a:pt x="2796" y="1380"/>
                    <a:pt x="14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0"/>
            <p:cNvSpPr/>
            <p:nvPr/>
          </p:nvSpPr>
          <p:spPr>
            <a:xfrm>
              <a:off x="3172975" y="1904525"/>
              <a:ext cx="139825" cy="104400"/>
            </a:xfrm>
            <a:custGeom>
              <a:avLst/>
              <a:gdLst/>
              <a:ahLst/>
              <a:cxnLst/>
              <a:rect l="l" t="t" r="r" b="b"/>
              <a:pathLst>
                <a:path w="5593" h="4176" extrusionOk="0">
                  <a:moveTo>
                    <a:pt x="5108" y="0"/>
                  </a:moveTo>
                  <a:cubicBezTo>
                    <a:pt x="3728" y="1864"/>
                    <a:pt x="1864" y="2796"/>
                    <a:pt x="0" y="3728"/>
                  </a:cubicBezTo>
                  <a:lnTo>
                    <a:pt x="0" y="4176"/>
                  </a:lnTo>
                  <a:cubicBezTo>
                    <a:pt x="2312" y="3244"/>
                    <a:pt x="3728" y="1864"/>
                    <a:pt x="5108" y="448"/>
                  </a:cubicBezTo>
                  <a:cubicBezTo>
                    <a:pt x="5592" y="448"/>
                    <a:pt x="5108" y="0"/>
                    <a:pt x="51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0"/>
            <p:cNvSpPr/>
            <p:nvPr/>
          </p:nvSpPr>
          <p:spPr>
            <a:xfrm>
              <a:off x="2870075" y="1997725"/>
              <a:ext cx="57800" cy="186425"/>
            </a:xfrm>
            <a:custGeom>
              <a:avLst/>
              <a:gdLst/>
              <a:ahLst/>
              <a:cxnLst/>
              <a:rect l="l" t="t" r="r" b="b"/>
              <a:pathLst>
                <a:path w="2312" h="7457" extrusionOk="0">
                  <a:moveTo>
                    <a:pt x="0" y="0"/>
                  </a:moveTo>
                  <a:cubicBezTo>
                    <a:pt x="1380" y="2312"/>
                    <a:pt x="2312" y="4660"/>
                    <a:pt x="1864" y="7456"/>
                  </a:cubicBezTo>
                  <a:lnTo>
                    <a:pt x="2312" y="7456"/>
                  </a:lnTo>
                  <a:cubicBezTo>
                    <a:pt x="2312" y="4660"/>
                    <a:pt x="1864" y="2312"/>
                    <a:pt x="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0"/>
            <p:cNvSpPr/>
            <p:nvPr/>
          </p:nvSpPr>
          <p:spPr>
            <a:xfrm>
              <a:off x="2870075" y="2090925"/>
              <a:ext cx="46625" cy="69925"/>
            </a:xfrm>
            <a:custGeom>
              <a:avLst/>
              <a:gdLst/>
              <a:ahLst/>
              <a:cxnLst/>
              <a:rect l="l" t="t" r="r" b="b"/>
              <a:pathLst>
                <a:path w="1865" h="2797" extrusionOk="0">
                  <a:moveTo>
                    <a:pt x="1864" y="0"/>
                  </a:moveTo>
                  <a:cubicBezTo>
                    <a:pt x="932" y="448"/>
                    <a:pt x="448" y="1380"/>
                    <a:pt x="0" y="2796"/>
                  </a:cubicBezTo>
                  <a:lnTo>
                    <a:pt x="448" y="2796"/>
                  </a:lnTo>
                  <a:cubicBezTo>
                    <a:pt x="448" y="1380"/>
                    <a:pt x="932" y="932"/>
                    <a:pt x="18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0"/>
            <p:cNvSpPr/>
            <p:nvPr/>
          </p:nvSpPr>
          <p:spPr>
            <a:xfrm>
              <a:off x="4477750" y="1915700"/>
              <a:ext cx="34525" cy="186425"/>
            </a:xfrm>
            <a:custGeom>
              <a:avLst/>
              <a:gdLst/>
              <a:ahLst/>
              <a:cxnLst/>
              <a:rect l="l" t="t" r="r" b="b"/>
              <a:pathLst>
                <a:path w="1381" h="7457" extrusionOk="0">
                  <a:moveTo>
                    <a:pt x="1380" y="1"/>
                  </a:moveTo>
                  <a:lnTo>
                    <a:pt x="1380" y="1"/>
                  </a:lnTo>
                  <a:cubicBezTo>
                    <a:pt x="1" y="2349"/>
                    <a:pt x="1" y="5145"/>
                    <a:pt x="448" y="7457"/>
                  </a:cubicBezTo>
                  <a:cubicBezTo>
                    <a:pt x="1" y="5145"/>
                    <a:pt x="448" y="2349"/>
                    <a:pt x="1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0"/>
            <p:cNvSpPr/>
            <p:nvPr/>
          </p:nvSpPr>
          <p:spPr>
            <a:xfrm>
              <a:off x="4488950" y="2008900"/>
              <a:ext cx="46625" cy="69925"/>
            </a:xfrm>
            <a:custGeom>
              <a:avLst/>
              <a:gdLst/>
              <a:ahLst/>
              <a:cxnLst/>
              <a:rect l="l" t="t" r="r" b="b"/>
              <a:pathLst>
                <a:path w="1865" h="2797" extrusionOk="0">
                  <a:moveTo>
                    <a:pt x="0" y="1"/>
                  </a:moveTo>
                  <a:lnTo>
                    <a:pt x="0" y="1"/>
                  </a:lnTo>
                  <a:cubicBezTo>
                    <a:pt x="932" y="933"/>
                    <a:pt x="1417" y="1417"/>
                    <a:pt x="1417" y="2349"/>
                  </a:cubicBezTo>
                  <a:lnTo>
                    <a:pt x="1864" y="2797"/>
                  </a:lnTo>
                  <a:lnTo>
                    <a:pt x="1864" y="2349"/>
                  </a:lnTo>
                  <a:cubicBezTo>
                    <a:pt x="1417" y="1417"/>
                    <a:pt x="932" y="485"/>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0"/>
            <p:cNvSpPr/>
            <p:nvPr/>
          </p:nvSpPr>
          <p:spPr>
            <a:xfrm>
              <a:off x="4058375" y="2160825"/>
              <a:ext cx="174300" cy="104400"/>
            </a:xfrm>
            <a:custGeom>
              <a:avLst/>
              <a:gdLst/>
              <a:ahLst/>
              <a:cxnLst/>
              <a:rect l="l" t="t" r="r" b="b"/>
              <a:pathLst>
                <a:path w="6972" h="4176" extrusionOk="0">
                  <a:moveTo>
                    <a:pt x="3243" y="0"/>
                  </a:moveTo>
                  <a:cubicBezTo>
                    <a:pt x="1379" y="0"/>
                    <a:pt x="0" y="932"/>
                    <a:pt x="447" y="2312"/>
                  </a:cubicBezTo>
                  <a:cubicBezTo>
                    <a:pt x="447" y="3244"/>
                    <a:pt x="1864" y="4176"/>
                    <a:pt x="3728" y="4176"/>
                  </a:cubicBezTo>
                  <a:cubicBezTo>
                    <a:pt x="5592" y="4176"/>
                    <a:pt x="6971" y="2796"/>
                    <a:pt x="6971" y="1864"/>
                  </a:cubicBezTo>
                  <a:cubicBezTo>
                    <a:pt x="6971" y="448"/>
                    <a:pt x="5107" y="0"/>
                    <a:pt x="3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0"/>
            <p:cNvSpPr/>
            <p:nvPr/>
          </p:nvSpPr>
          <p:spPr>
            <a:xfrm>
              <a:off x="3207450" y="2207425"/>
              <a:ext cx="163125" cy="104400"/>
            </a:xfrm>
            <a:custGeom>
              <a:avLst/>
              <a:gdLst/>
              <a:ahLst/>
              <a:cxnLst/>
              <a:rect l="l" t="t" r="r" b="b"/>
              <a:pathLst>
                <a:path w="6525" h="4176" extrusionOk="0">
                  <a:moveTo>
                    <a:pt x="2797" y="0"/>
                  </a:moveTo>
                  <a:cubicBezTo>
                    <a:pt x="1417" y="0"/>
                    <a:pt x="1" y="932"/>
                    <a:pt x="1" y="2312"/>
                  </a:cubicBezTo>
                  <a:cubicBezTo>
                    <a:pt x="1" y="3244"/>
                    <a:pt x="1417" y="4176"/>
                    <a:pt x="3281" y="4176"/>
                  </a:cubicBezTo>
                  <a:cubicBezTo>
                    <a:pt x="5145" y="4176"/>
                    <a:pt x="6525" y="3244"/>
                    <a:pt x="6525" y="1864"/>
                  </a:cubicBezTo>
                  <a:cubicBezTo>
                    <a:pt x="6525" y="448"/>
                    <a:pt x="4661" y="0"/>
                    <a:pt x="27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0"/>
            <p:cNvSpPr/>
            <p:nvPr/>
          </p:nvSpPr>
          <p:spPr>
            <a:xfrm>
              <a:off x="3650150" y="2326700"/>
              <a:ext cx="139825" cy="43850"/>
            </a:xfrm>
            <a:custGeom>
              <a:avLst/>
              <a:gdLst/>
              <a:ahLst/>
              <a:cxnLst/>
              <a:rect l="l" t="t" r="r" b="b"/>
              <a:pathLst>
                <a:path w="5593" h="1754" extrusionOk="0">
                  <a:moveTo>
                    <a:pt x="3028" y="0"/>
                  </a:moveTo>
                  <a:cubicBezTo>
                    <a:pt x="1815" y="0"/>
                    <a:pt x="565" y="623"/>
                    <a:pt x="1" y="1753"/>
                  </a:cubicBezTo>
                  <a:cubicBezTo>
                    <a:pt x="824" y="930"/>
                    <a:pt x="1950" y="434"/>
                    <a:pt x="3027" y="434"/>
                  </a:cubicBezTo>
                  <a:cubicBezTo>
                    <a:pt x="3802" y="434"/>
                    <a:pt x="4552" y="691"/>
                    <a:pt x="5145" y="1269"/>
                  </a:cubicBezTo>
                  <a:cubicBezTo>
                    <a:pt x="5145" y="1269"/>
                    <a:pt x="5592" y="821"/>
                    <a:pt x="5145" y="821"/>
                  </a:cubicBezTo>
                  <a:cubicBezTo>
                    <a:pt x="4587" y="263"/>
                    <a:pt x="3815" y="0"/>
                    <a:pt x="3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40"/>
          <p:cNvSpPr txBox="1">
            <a:spLocks noGrp="1"/>
          </p:cNvSpPr>
          <p:nvPr>
            <p:ph type="subTitle" idx="3"/>
          </p:nvPr>
        </p:nvSpPr>
        <p:spPr>
          <a:xfrm>
            <a:off x="213743" y="1393038"/>
            <a:ext cx="2835058" cy="10691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u="sng" dirty="0">
                <a:solidFill>
                  <a:schemeClr val="accent5">
                    <a:lumMod val="25000"/>
                  </a:schemeClr>
                </a:solidFill>
                <a:latin typeface="Mongolian Baiti" panose="03000500000000000000" pitchFamily="66" charset="0"/>
                <a:cs typeface="Mongolian Baiti" panose="03000500000000000000" pitchFamily="66" charset="0"/>
              </a:rPr>
              <a:t>https://www.kaggle.com/datasets/uom190346a/sleep-health-and-lifestyle-dataset/data</a:t>
            </a:r>
            <a:endParaRPr u="sng" dirty="0">
              <a:solidFill>
                <a:schemeClr val="accent5">
                  <a:lumMod val="25000"/>
                </a:schemeClr>
              </a:solidFill>
              <a:latin typeface="Mongolian Baiti" panose="03000500000000000000" pitchFamily="66" charset="0"/>
              <a:cs typeface="Mongolian Baiti" panose="03000500000000000000" pitchFamily="66" charset="0"/>
            </a:endParaRPr>
          </a:p>
        </p:txBody>
      </p:sp>
      <p:sp>
        <p:nvSpPr>
          <p:cNvPr id="816" name="Google Shape;816;p40"/>
          <p:cNvSpPr txBox="1">
            <a:spLocks noGrp="1"/>
          </p:cNvSpPr>
          <p:nvPr>
            <p:ph type="subTitle" idx="4"/>
          </p:nvPr>
        </p:nvSpPr>
        <p:spPr>
          <a:xfrm>
            <a:off x="3315462" y="2523147"/>
            <a:ext cx="2519700" cy="3978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ongolian Baiti" panose="03000500000000000000" pitchFamily="66" charset="0"/>
                <a:cs typeface="Mongolian Baiti" panose="03000500000000000000" pitchFamily="66" charset="0"/>
              </a:rPr>
              <a:t>374 rows and 13 columns</a:t>
            </a:r>
          </a:p>
        </p:txBody>
      </p:sp>
      <p:sp>
        <p:nvSpPr>
          <p:cNvPr id="817" name="Google Shape;817;p40"/>
          <p:cNvSpPr/>
          <p:nvPr/>
        </p:nvSpPr>
        <p:spPr>
          <a:xfrm>
            <a:off x="1095306" y="224364"/>
            <a:ext cx="1069200" cy="1069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0"/>
          <p:cNvSpPr/>
          <p:nvPr/>
        </p:nvSpPr>
        <p:spPr>
          <a:xfrm>
            <a:off x="3935068" y="1389530"/>
            <a:ext cx="1069200" cy="1069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8099224">
            <a:off x="3105277" y="2019288"/>
            <a:ext cx="178224" cy="164223"/>
          </a:xfrm>
          <a:custGeom>
            <a:avLst/>
            <a:gdLst/>
            <a:ahLst/>
            <a:cxnLst/>
            <a:rect l="l" t="t" r="r" b="b"/>
            <a:pathLst>
              <a:path w="2529" h="2625" extrusionOk="0">
                <a:moveTo>
                  <a:pt x="1317" y="0"/>
                </a:moveTo>
                <a:lnTo>
                  <a:pt x="808" y="905"/>
                </a:lnTo>
                <a:lnTo>
                  <a:pt x="1" y="1107"/>
                </a:lnTo>
                <a:lnTo>
                  <a:pt x="711" y="1615"/>
                </a:lnTo>
                <a:lnTo>
                  <a:pt x="404" y="2625"/>
                </a:lnTo>
                <a:lnTo>
                  <a:pt x="1317" y="2116"/>
                </a:lnTo>
                <a:lnTo>
                  <a:pt x="2124" y="2520"/>
                </a:lnTo>
                <a:lnTo>
                  <a:pt x="1923" y="1615"/>
                </a:lnTo>
                <a:lnTo>
                  <a:pt x="2528" y="1010"/>
                </a:lnTo>
                <a:lnTo>
                  <a:pt x="1721" y="808"/>
                </a:lnTo>
                <a:lnTo>
                  <a:pt x="13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763;p75">
            <a:extLst>
              <a:ext uri="{FF2B5EF4-FFF2-40B4-BE49-F238E27FC236}">
                <a16:creationId xmlns:a16="http://schemas.microsoft.com/office/drawing/2014/main" id="{AC7919E3-8A3C-AA94-2D67-27146BFCCDC0}"/>
              </a:ext>
            </a:extLst>
          </p:cNvPr>
          <p:cNvGrpSpPr/>
          <p:nvPr/>
        </p:nvGrpSpPr>
        <p:grpSpPr>
          <a:xfrm>
            <a:off x="1202701" y="418937"/>
            <a:ext cx="755333" cy="676636"/>
            <a:chOff x="3095178" y="1502716"/>
            <a:chExt cx="334290" cy="362677"/>
          </a:xfrm>
        </p:grpSpPr>
        <p:sp>
          <p:nvSpPr>
            <p:cNvPr id="3" name="Google Shape;8764;p75">
              <a:extLst>
                <a:ext uri="{FF2B5EF4-FFF2-40B4-BE49-F238E27FC236}">
                  <a16:creationId xmlns:a16="http://schemas.microsoft.com/office/drawing/2014/main" id="{C2926917-0EB7-9F74-245E-453A5B68E54E}"/>
                </a:ext>
              </a:extLst>
            </p:cNvPr>
            <p:cNvSpPr/>
            <p:nvPr/>
          </p:nvSpPr>
          <p:spPr>
            <a:xfrm>
              <a:off x="3125351" y="1502716"/>
              <a:ext cx="304117" cy="304117"/>
            </a:xfrm>
            <a:custGeom>
              <a:avLst/>
              <a:gdLst/>
              <a:ahLst/>
              <a:cxnLst/>
              <a:rect l="l" t="t" r="r" b="b"/>
              <a:pathLst>
                <a:path w="11581" h="11581" extrusionOk="0">
                  <a:moveTo>
                    <a:pt x="5790" y="0"/>
                  </a:moveTo>
                  <a:cubicBezTo>
                    <a:pt x="2594" y="0"/>
                    <a:pt x="0" y="2594"/>
                    <a:pt x="0" y="5790"/>
                  </a:cubicBezTo>
                  <a:cubicBezTo>
                    <a:pt x="0" y="8987"/>
                    <a:pt x="2594" y="11580"/>
                    <a:pt x="5790" y="11580"/>
                  </a:cubicBezTo>
                  <a:cubicBezTo>
                    <a:pt x="8987" y="11580"/>
                    <a:pt x="11580" y="8987"/>
                    <a:pt x="11580" y="5790"/>
                  </a:cubicBezTo>
                  <a:cubicBezTo>
                    <a:pt x="11580" y="2594"/>
                    <a:pt x="8987" y="0"/>
                    <a:pt x="5790" y="0"/>
                  </a:cubicBezTo>
                  <a:close/>
                </a:path>
              </a:pathLst>
            </a:custGeom>
            <a:solidFill>
              <a:srgbClr val="7F91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765;p75">
              <a:extLst>
                <a:ext uri="{FF2B5EF4-FFF2-40B4-BE49-F238E27FC236}">
                  <a16:creationId xmlns:a16="http://schemas.microsoft.com/office/drawing/2014/main" id="{2EB73CEE-7A99-C2B5-2C5B-E23A0D3E4A40}"/>
                </a:ext>
              </a:extLst>
            </p:cNvPr>
            <p:cNvSpPr/>
            <p:nvPr/>
          </p:nvSpPr>
          <p:spPr>
            <a:xfrm>
              <a:off x="3095178" y="1505973"/>
              <a:ext cx="289306" cy="300887"/>
            </a:xfrm>
            <a:custGeom>
              <a:avLst/>
              <a:gdLst/>
              <a:ahLst/>
              <a:cxnLst/>
              <a:rect l="l" t="t" r="r" b="b"/>
              <a:pathLst>
                <a:path w="11017" h="11458" extrusionOk="0">
                  <a:moveTo>
                    <a:pt x="5752" y="1"/>
                  </a:moveTo>
                  <a:cubicBezTo>
                    <a:pt x="1963" y="785"/>
                    <a:pt x="1" y="5006"/>
                    <a:pt x="1838" y="8413"/>
                  </a:cubicBezTo>
                  <a:cubicBezTo>
                    <a:pt x="2909" y="10399"/>
                    <a:pt x="4916" y="11458"/>
                    <a:pt x="6949" y="11458"/>
                  </a:cubicBezTo>
                  <a:cubicBezTo>
                    <a:pt x="8403" y="11458"/>
                    <a:pt x="9870" y="10915"/>
                    <a:pt x="11016" y="9781"/>
                  </a:cubicBezTo>
                  <a:lnTo>
                    <a:pt x="11016" y="9781"/>
                  </a:lnTo>
                  <a:cubicBezTo>
                    <a:pt x="10624" y="9858"/>
                    <a:pt x="10231" y="9896"/>
                    <a:pt x="9839" y="9896"/>
                  </a:cubicBezTo>
                  <a:cubicBezTo>
                    <a:pt x="7485" y="9896"/>
                    <a:pt x="5370" y="8480"/>
                    <a:pt x="4480" y="6317"/>
                  </a:cubicBezTo>
                  <a:cubicBezTo>
                    <a:pt x="3580" y="4145"/>
                    <a:pt x="4087" y="1647"/>
                    <a:pt x="5752" y="1"/>
                  </a:cubicBezTo>
                  <a:close/>
                </a:path>
              </a:pathLst>
            </a:custGeom>
            <a:solidFill>
              <a:srgbClr val="6A7F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766;p75">
              <a:extLst>
                <a:ext uri="{FF2B5EF4-FFF2-40B4-BE49-F238E27FC236}">
                  <a16:creationId xmlns:a16="http://schemas.microsoft.com/office/drawing/2014/main" id="{33024A4A-F35C-C2A9-90ED-CDFAA90C2D16}"/>
                </a:ext>
              </a:extLst>
            </p:cNvPr>
            <p:cNvSpPr/>
            <p:nvPr/>
          </p:nvSpPr>
          <p:spPr>
            <a:xfrm>
              <a:off x="3125351" y="1503215"/>
              <a:ext cx="303854" cy="303356"/>
            </a:xfrm>
            <a:custGeom>
              <a:avLst/>
              <a:gdLst/>
              <a:ahLst/>
              <a:cxnLst/>
              <a:rect l="l" t="t" r="r" b="b"/>
              <a:pathLst>
                <a:path w="11571" h="11552" extrusionOk="0">
                  <a:moveTo>
                    <a:pt x="5570" y="2881"/>
                  </a:moveTo>
                  <a:lnTo>
                    <a:pt x="5570" y="5551"/>
                  </a:lnTo>
                  <a:lnTo>
                    <a:pt x="2230" y="5551"/>
                  </a:lnTo>
                  <a:cubicBezTo>
                    <a:pt x="2240" y="4642"/>
                    <a:pt x="2402" y="3733"/>
                    <a:pt x="2708" y="2881"/>
                  </a:cubicBezTo>
                  <a:close/>
                  <a:moveTo>
                    <a:pt x="8872" y="2881"/>
                  </a:moveTo>
                  <a:cubicBezTo>
                    <a:pt x="9168" y="3733"/>
                    <a:pt x="9331" y="4642"/>
                    <a:pt x="9350" y="5551"/>
                  </a:cubicBezTo>
                  <a:lnTo>
                    <a:pt x="6010" y="5551"/>
                  </a:lnTo>
                  <a:lnTo>
                    <a:pt x="6010" y="2881"/>
                  </a:lnTo>
                  <a:close/>
                  <a:moveTo>
                    <a:pt x="5560" y="5991"/>
                  </a:moveTo>
                  <a:lnTo>
                    <a:pt x="5560" y="8671"/>
                  </a:lnTo>
                  <a:lnTo>
                    <a:pt x="2708" y="8671"/>
                  </a:lnTo>
                  <a:cubicBezTo>
                    <a:pt x="2402" y="7810"/>
                    <a:pt x="2240" y="6901"/>
                    <a:pt x="2230" y="5991"/>
                  </a:cubicBezTo>
                  <a:close/>
                  <a:moveTo>
                    <a:pt x="9350" y="5991"/>
                  </a:moveTo>
                  <a:cubicBezTo>
                    <a:pt x="9331" y="6901"/>
                    <a:pt x="9168" y="7810"/>
                    <a:pt x="8872" y="8671"/>
                  </a:cubicBezTo>
                  <a:lnTo>
                    <a:pt x="8872" y="8661"/>
                  </a:lnTo>
                  <a:lnTo>
                    <a:pt x="6010" y="8661"/>
                  </a:lnTo>
                  <a:lnTo>
                    <a:pt x="6010" y="5991"/>
                  </a:lnTo>
                  <a:close/>
                  <a:moveTo>
                    <a:pt x="5570" y="0"/>
                  </a:moveTo>
                  <a:lnTo>
                    <a:pt x="5570" y="2431"/>
                  </a:lnTo>
                  <a:lnTo>
                    <a:pt x="2881" y="2431"/>
                  </a:lnTo>
                  <a:cubicBezTo>
                    <a:pt x="3484" y="1044"/>
                    <a:pt x="4460" y="106"/>
                    <a:pt x="5570" y="0"/>
                  </a:cubicBezTo>
                  <a:lnTo>
                    <a:pt x="5570" y="0"/>
                  </a:lnTo>
                  <a:cubicBezTo>
                    <a:pt x="4977" y="20"/>
                    <a:pt x="4402" y="125"/>
                    <a:pt x="3847" y="316"/>
                  </a:cubicBezTo>
                  <a:cubicBezTo>
                    <a:pt x="3264" y="823"/>
                    <a:pt x="2766" y="1551"/>
                    <a:pt x="2412" y="2431"/>
                  </a:cubicBezTo>
                  <a:lnTo>
                    <a:pt x="1062" y="2431"/>
                  </a:lnTo>
                  <a:cubicBezTo>
                    <a:pt x="957" y="2575"/>
                    <a:pt x="861" y="2718"/>
                    <a:pt x="775" y="2871"/>
                  </a:cubicBezTo>
                  <a:lnTo>
                    <a:pt x="2240" y="2871"/>
                  </a:lnTo>
                  <a:cubicBezTo>
                    <a:pt x="1952" y="3742"/>
                    <a:pt x="1799" y="4642"/>
                    <a:pt x="1780" y="5551"/>
                  </a:cubicBezTo>
                  <a:lnTo>
                    <a:pt x="0" y="5551"/>
                  </a:lnTo>
                  <a:lnTo>
                    <a:pt x="0" y="5771"/>
                  </a:lnTo>
                  <a:lnTo>
                    <a:pt x="0" y="5991"/>
                  </a:lnTo>
                  <a:lnTo>
                    <a:pt x="1780" y="5991"/>
                  </a:lnTo>
                  <a:cubicBezTo>
                    <a:pt x="1799" y="6901"/>
                    <a:pt x="1952" y="7800"/>
                    <a:pt x="2240" y="8661"/>
                  </a:cubicBezTo>
                  <a:lnTo>
                    <a:pt x="775" y="8661"/>
                  </a:lnTo>
                  <a:cubicBezTo>
                    <a:pt x="861" y="8815"/>
                    <a:pt x="957" y="8968"/>
                    <a:pt x="1062" y="9111"/>
                  </a:cubicBezTo>
                  <a:lnTo>
                    <a:pt x="2412" y="9111"/>
                  </a:lnTo>
                  <a:cubicBezTo>
                    <a:pt x="2766" y="9992"/>
                    <a:pt x="3264" y="10719"/>
                    <a:pt x="3847" y="11226"/>
                  </a:cubicBezTo>
                  <a:cubicBezTo>
                    <a:pt x="4398" y="11416"/>
                    <a:pt x="4968" y="11531"/>
                    <a:pt x="5556" y="11551"/>
                  </a:cubicBezTo>
                  <a:lnTo>
                    <a:pt x="5556" y="11551"/>
                  </a:lnTo>
                  <a:cubicBezTo>
                    <a:pt x="4457" y="11434"/>
                    <a:pt x="3483" y="10497"/>
                    <a:pt x="2881" y="9111"/>
                  </a:cubicBezTo>
                  <a:lnTo>
                    <a:pt x="5560" y="9111"/>
                  </a:lnTo>
                  <a:lnTo>
                    <a:pt x="5560" y="11551"/>
                  </a:lnTo>
                  <a:lnTo>
                    <a:pt x="5560" y="11551"/>
                  </a:lnTo>
                  <a:cubicBezTo>
                    <a:pt x="5559" y="11551"/>
                    <a:pt x="5557" y="11551"/>
                    <a:pt x="5556" y="11551"/>
                  </a:cubicBezTo>
                  <a:lnTo>
                    <a:pt x="5556" y="11551"/>
                  </a:lnTo>
                  <a:cubicBezTo>
                    <a:pt x="5557" y="11551"/>
                    <a:pt x="5559" y="11552"/>
                    <a:pt x="5560" y="11552"/>
                  </a:cubicBezTo>
                  <a:lnTo>
                    <a:pt x="5560" y="11551"/>
                  </a:lnTo>
                  <a:lnTo>
                    <a:pt x="5560" y="11551"/>
                  </a:lnTo>
                  <a:cubicBezTo>
                    <a:pt x="5564" y="11552"/>
                    <a:pt x="5567" y="11552"/>
                    <a:pt x="5570" y="11552"/>
                  </a:cubicBezTo>
                  <a:lnTo>
                    <a:pt x="6010" y="11552"/>
                  </a:lnTo>
                  <a:lnTo>
                    <a:pt x="6010" y="9111"/>
                  </a:lnTo>
                  <a:lnTo>
                    <a:pt x="8690" y="9111"/>
                  </a:lnTo>
                  <a:cubicBezTo>
                    <a:pt x="8087" y="10499"/>
                    <a:pt x="7120" y="11437"/>
                    <a:pt x="6010" y="11552"/>
                  </a:cubicBezTo>
                  <a:cubicBezTo>
                    <a:pt x="6594" y="11533"/>
                    <a:pt x="7178" y="11418"/>
                    <a:pt x="7733" y="11226"/>
                  </a:cubicBezTo>
                  <a:cubicBezTo>
                    <a:pt x="8317" y="10719"/>
                    <a:pt x="8805" y="9992"/>
                    <a:pt x="9168" y="9111"/>
                  </a:cubicBezTo>
                  <a:lnTo>
                    <a:pt x="10518" y="9111"/>
                  </a:lnTo>
                  <a:cubicBezTo>
                    <a:pt x="10614" y="8968"/>
                    <a:pt x="10709" y="8824"/>
                    <a:pt x="10805" y="8671"/>
                  </a:cubicBezTo>
                  <a:lnTo>
                    <a:pt x="9341" y="8671"/>
                  </a:lnTo>
                  <a:cubicBezTo>
                    <a:pt x="9618" y="7800"/>
                    <a:pt x="9771" y="6901"/>
                    <a:pt x="9790" y="5991"/>
                  </a:cubicBezTo>
                  <a:lnTo>
                    <a:pt x="11571" y="5991"/>
                  </a:lnTo>
                  <a:lnTo>
                    <a:pt x="11571" y="5771"/>
                  </a:lnTo>
                  <a:lnTo>
                    <a:pt x="11571" y="5551"/>
                  </a:lnTo>
                  <a:lnTo>
                    <a:pt x="9790" y="5551"/>
                  </a:lnTo>
                  <a:cubicBezTo>
                    <a:pt x="9771" y="4642"/>
                    <a:pt x="9618" y="3742"/>
                    <a:pt x="9341" y="2881"/>
                  </a:cubicBezTo>
                  <a:lnTo>
                    <a:pt x="10805" y="2881"/>
                  </a:lnTo>
                  <a:cubicBezTo>
                    <a:pt x="10709" y="2728"/>
                    <a:pt x="10614" y="2575"/>
                    <a:pt x="10518" y="2431"/>
                  </a:cubicBezTo>
                  <a:lnTo>
                    <a:pt x="9168" y="2431"/>
                  </a:lnTo>
                  <a:cubicBezTo>
                    <a:pt x="8805" y="1551"/>
                    <a:pt x="8317" y="823"/>
                    <a:pt x="7733" y="316"/>
                  </a:cubicBezTo>
                  <a:cubicBezTo>
                    <a:pt x="7178" y="125"/>
                    <a:pt x="6594" y="10"/>
                    <a:pt x="6010" y="0"/>
                  </a:cubicBezTo>
                  <a:lnTo>
                    <a:pt x="6010" y="0"/>
                  </a:lnTo>
                  <a:cubicBezTo>
                    <a:pt x="7120" y="106"/>
                    <a:pt x="8087" y="1044"/>
                    <a:pt x="8699" y="2431"/>
                  </a:cubicBezTo>
                  <a:lnTo>
                    <a:pt x="6010" y="2431"/>
                  </a:lnTo>
                  <a:lnTo>
                    <a:pt x="6010" y="0"/>
                  </a:lnTo>
                  <a:close/>
                </a:path>
              </a:pathLst>
            </a:custGeom>
            <a:solidFill>
              <a:srgbClr val="E5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67;p75">
              <a:extLst>
                <a:ext uri="{FF2B5EF4-FFF2-40B4-BE49-F238E27FC236}">
                  <a16:creationId xmlns:a16="http://schemas.microsoft.com/office/drawing/2014/main" id="{44928719-61A7-8C8D-A664-EF4C12B90EE1}"/>
                </a:ext>
              </a:extLst>
            </p:cNvPr>
            <p:cNvSpPr/>
            <p:nvPr/>
          </p:nvSpPr>
          <p:spPr>
            <a:xfrm>
              <a:off x="3125351" y="1505973"/>
              <a:ext cx="229224" cy="300598"/>
            </a:xfrm>
            <a:custGeom>
              <a:avLst/>
              <a:gdLst/>
              <a:ahLst/>
              <a:cxnLst/>
              <a:rect l="l" t="t" r="r" b="b"/>
              <a:pathLst>
                <a:path w="8729" h="11447" extrusionOk="0">
                  <a:moveTo>
                    <a:pt x="4594" y="1"/>
                  </a:moveTo>
                  <a:lnTo>
                    <a:pt x="4594" y="1"/>
                  </a:lnTo>
                  <a:cubicBezTo>
                    <a:pt x="4345" y="58"/>
                    <a:pt x="4096" y="125"/>
                    <a:pt x="3847" y="211"/>
                  </a:cubicBezTo>
                  <a:cubicBezTo>
                    <a:pt x="3264" y="718"/>
                    <a:pt x="2766" y="1446"/>
                    <a:pt x="2412" y="2326"/>
                  </a:cubicBezTo>
                  <a:lnTo>
                    <a:pt x="1062" y="2326"/>
                  </a:lnTo>
                  <a:cubicBezTo>
                    <a:pt x="957" y="2470"/>
                    <a:pt x="861" y="2613"/>
                    <a:pt x="775" y="2766"/>
                  </a:cubicBezTo>
                  <a:lnTo>
                    <a:pt x="2240" y="2766"/>
                  </a:lnTo>
                  <a:cubicBezTo>
                    <a:pt x="1952" y="3637"/>
                    <a:pt x="1799" y="4537"/>
                    <a:pt x="1780" y="5446"/>
                  </a:cubicBezTo>
                  <a:lnTo>
                    <a:pt x="0" y="5446"/>
                  </a:lnTo>
                  <a:lnTo>
                    <a:pt x="0" y="5666"/>
                  </a:lnTo>
                  <a:lnTo>
                    <a:pt x="0" y="5886"/>
                  </a:lnTo>
                  <a:lnTo>
                    <a:pt x="1780" y="5886"/>
                  </a:lnTo>
                  <a:cubicBezTo>
                    <a:pt x="1799" y="6796"/>
                    <a:pt x="1952" y="7695"/>
                    <a:pt x="2240" y="8556"/>
                  </a:cubicBezTo>
                  <a:lnTo>
                    <a:pt x="775" y="8556"/>
                  </a:lnTo>
                  <a:cubicBezTo>
                    <a:pt x="861" y="8710"/>
                    <a:pt x="957" y="8863"/>
                    <a:pt x="1062" y="9006"/>
                  </a:cubicBezTo>
                  <a:lnTo>
                    <a:pt x="2412" y="9006"/>
                  </a:lnTo>
                  <a:cubicBezTo>
                    <a:pt x="2766" y="9887"/>
                    <a:pt x="3264" y="10614"/>
                    <a:pt x="3847" y="11121"/>
                  </a:cubicBezTo>
                  <a:cubicBezTo>
                    <a:pt x="4402" y="11313"/>
                    <a:pt x="4977" y="11428"/>
                    <a:pt x="5570" y="11447"/>
                  </a:cubicBezTo>
                  <a:cubicBezTo>
                    <a:pt x="4460" y="11332"/>
                    <a:pt x="3484" y="10394"/>
                    <a:pt x="2881" y="9006"/>
                  </a:cubicBezTo>
                  <a:lnTo>
                    <a:pt x="5570" y="9006"/>
                  </a:lnTo>
                  <a:lnTo>
                    <a:pt x="5570" y="11447"/>
                  </a:lnTo>
                  <a:lnTo>
                    <a:pt x="6010" y="11447"/>
                  </a:lnTo>
                  <a:lnTo>
                    <a:pt x="6010" y="9246"/>
                  </a:lnTo>
                  <a:cubicBezTo>
                    <a:pt x="5647" y="9054"/>
                    <a:pt x="5302" y="8824"/>
                    <a:pt x="4986" y="8566"/>
                  </a:cubicBezTo>
                  <a:lnTo>
                    <a:pt x="2708" y="8566"/>
                  </a:lnTo>
                  <a:cubicBezTo>
                    <a:pt x="2402" y="7705"/>
                    <a:pt x="2240" y="6805"/>
                    <a:pt x="2230" y="5886"/>
                  </a:cubicBezTo>
                  <a:lnTo>
                    <a:pt x="3168" y="5886"/>
                  </a:lnTo>
                  <a:cubicBezTo>
                    <a:pt x="3120" y="5743"/>
                    <a:pt x="3082" y="5599"/>
                    <a:pt x="3053" y="5446"/>
                  </a:cubicBezTo>
                  <a:lnTo>
                    <a:pt x="2230" y="5446"/>
                  </a:lnTo>
                  <a:cubicBezTo>
                    <a:pt x="2240" y="4537"/>
                    <a:pt x="2402" y="3628"/>
                    <a:pt x="2708" y="2776"/>
                  </a:cubicBezTo>
                  <a:lnTo>
                    <a:pt x="3053" y="2776"/>
                  </a:lnTo>
                  <a:cubicBezTo>
                    <a:pt x="3082" y="2623"/>
                    <a:pt x="3130" y="2470"/>
                    <a:pt x="3168" y="2326"/>
                  </a:cubicBezTo>
                  <a:lnTo>
                    <a:pt x="2881" y="2326"/>
                  </a:lnTo>
                  <a:cubicBezTo>
                    <a:pt x="3149" y="1666"/>
                    <a:pt x="3570" y="1063"/>
                    <a:pt x="4096" y="575"/>
                  </a:cubicBezTo>
                  <a:cubicBezTo>
                    <a:pt x="4249" y="374"/>
                    <a:pt x="4422" y="183"/>
                    <a:pt x="4594" y="1"/>
                  </a:cubicBezTo>
                  <a:close/>
                  <a:moveTo>
                    <a:pt x="8231" y="9877"/>
                  </a:moveTo>
                  <a:cubicBezTo>
                    <a:pt x="7647" y="10777"/>
                    <a:pt x="6872" y="11361"/>
                    <a:pt x="6010" y="11447"/>
                  </a:cubicBezTo>
                  <a:cubicBezTo>
                    <a:pt x="6594" y="11428"/>
                    <a:pt x="7178" y="11313"/>
                    <a:pt x="7733" y="11121"/>
                  </a:cubicBezTo>
                  <a:cubicBezTo>
                    <a:pt x="8125" y="10767"/>
                    <a:pt x="8460" y="10356"/>
                    <a:pt x="8728" y="9896"/>
                  </a:cubicBezTo>
                  <a:lnTo>
                    <a:pt x="8690" y="9896"/>
                  </a:lnTo>
                  <a:cubicBezTo>
                    <a:pt x="8537" y="9896"/>
                    <a:pt x="8384" y="9887"/>
                    <a:pt x="8231" y="9877"/>
                  </a:cubicBez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68;p75">
              <a:extLst>
                <a:ext uri="{FF2B5EF4-FFF2-40B4-BE49-F238E27FC236}">
                  <a16:creationId xmlns:a16="http://schemas.microsoft.com/office/drawing/2014/main" id="{07CD50E9-CE4B-33E6-8A48-7316FABE9501}"/>
                </a:ext>
              </a:extLst>
            </p:cNvPr>
            <p:cNvSpPr/>
            <p:nvPr/>
          </p:nvSpPr>
          <p:spPr>
            <a:xfrm>
              <a:off x="3177871" y="1795253"/>
              <a:ext cx="198814" cy="70140"/>
            </a:xfrm>
            <a:custGeom>
              <a:avLst/>
              <a:gdLst/>
              <a:ahLst/>
              <a:cxnLst/>
              <a:rect l="l" t="t" r="r" b="b"/>
              <a:pathLst>
                <a:path w="7571" h="2671" extrusionOk="0">
                  <a:moveTo>
                    <a:pt x="2450" y="0"/>
                  </a:moveTo>
                  <a:lnTo>
                    <a:pt x="584" y="670"/>
                  </a:lnTo>
                  <a:cubicBezTo>
                    <a:pt x="230" y="804"/>
                    <a:pt x="0" y="1139"/>
                    <a:pt x="0" y="1512"/>
                  </a:cubicBezTo>
                  <a:lnTo>
                    <a:pt x="0" y="2450"/>
                  </a:lnTo>
                  <a:cubicBezTo>
                    <a:pt x="0" y="2574"/>
                    <a:pt x="96" y="2670"/>
                    <a:pt x="230" y="2670"/>
                  </a:cubicBezTo>
                  <a:lnTo>
                    <a:pt x="7350" y="2670"/>
                  </a:lnTo>
                  <a:cubicBezTo>
                    <a:pt x="7475" y="2670"/>
                    <a:pt x="7570" y="2565"/>
                    <a:pt x="7570" y="2450"/>
                  </a:cubicBezTo>
                  <a:lnTo>
                    <a:pt x="7570" y="1512"/>
                  </a:lnTo>
                  <a:cubicBezTo>
                    <a:pt x="7570" y="1139"/>
                    <a:pt x="7341" y="804"/>
                    <a:pt x="6987" y="670"/>
                  </a:cubicBezTo>
                  <a:lnTo>
                    <a:pt x="5120" y="0"/>
                  </a:lnTo>
                  <a:lnTo>
                    <a:pt x="3790" y="450"/>
                  </a:lnTo>
                  <a:lnTo>
                    <a:pt x="2450" y="0"/>
                  </a:lnTo>
                  <a:close/>
                </a:path>
              </a:pathLst>
            </a:custGeom>
            <a:solidFill>
              <a:srgbClr val="E2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769;p75">
              <a:extLst>
                <a:ext uri="{FF2B5EF4-FFF2-40B4-BE49-F238E27FC236}">
                  <a16:creationId xmlns:a16="http://schemas.microsoft.com/office/drawing/2014/main" id="{5D3B9DBC-27E7-579A-2756-6A4C5E6791A5}"/>
                </a:ext>
              </a:extLst>
            </p:cNvPr>
            <p:cNvSpPr/>
            <p:nvPr/>
          </p:nvSpPr>
          <p:spPr>
            <a:xfrm>
              <a:off x="3265580" y="1818624"/>
              <a:ext cx="23398" cy="46769"/>
            </a:xfrm>
            <a:custGeom>
              <a:avLst/>
              <a:gdLst/>
              <a:ahLst/>
              <a:cxnLst/>
              <a:rect l="l" t="t" r="r" b="b"/>
              <a:pathLst>
                <a:path w="891" h="1781" extrusionOk="0">
                  <a:moveTo>
                    <a:pt x="211" y="0"/>
                  </a:moveTo>
                  <a:lnTo>
                    <a:pt x="0" y="1780"/>
                  </a:lnTo>
                  <a:lnTo>
                    <a:pt x="890" y="1780"/>
                  </a:lnTo>
                  <a:lnTo>
                    <a:pt x="680" y="0"/>
                  </a:lnTo>
                  <a:close/>
                </a:path>
              </a:pathLst>
            </a:custGeom>
            <a:solidFill>
              <a:srgbClr val="4760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770;p75">
              <a:extLst>
                <a:ext uri="{FF2B5EF4-FFF2-40B4-BE49-F238E27FC236}">
                  <a16:creationId xmlns:a16="http://schemas.microsoft.com/office/drawing/2014/main" id="{6F34DBC3-A409-6941-E06A-F8C2A54BE7A2}"/>
                </a:ext>
              </a:extLst>
            </p:cNvPr>
            <p:cNvSpPr/>
            <p:nvPr/>
          </p:nvSpPr>
          <p:spPr>
            <a:xfrm>
              <a:off x="3267076" y="1806807"/>
              <a:ext cx="20378" cy="19879"/>
            </a:xfrm>
            <a:custGeom>
              <a:avLst/>
              <a:gdLst/>
              <a:ahLst/>
              <a:cxnLst/>
              <a:rect l="l" t="t" r="r" b="b"/>
              <a:pathLst>
                <a:path w="776" h="757" extrusionOk="0">
                  <a:moveTo>
                    <a:pt x="1" y="0"/>
                  </a:moveTo>
                  <a:lnTo>
                    <a:pt x="1" y="603"/>
                  </a:lnTo>
                  <a:cubicBezTo>
                    <a:pt x="1" y="689"/>
                    <a:pt x="68" y="756"/>
                    <a:pt x="154" y="756"/>
                  </a:cubicBezTo>
                  <a:lnTo>
                    <a:pt x="623" y="756"/>
                  </a:lnTo>
                  <a:cubicBezTo>
                    <a:pt x="709" y="756"/>
                    <a:pt x="776" y="689"/>
                    <a:pt x="776" y="603"/>
                  </a:cubicBezTo>
                  <a:lnTo>
                    <a:pt x="776" y="0"/>
                  </a:lnTo>
                  <a:close/>
                </a:path>
              </a:pathLst>
            </a:custGeom>
            <a:solidFill>
              <a:srgbClr val="465C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771;p75">
              <a:extLst>
                <a:ext uri="{FF2B5EF4-FFF2-40B4-BE49-F238E27FC236}">
                  <a16:creationId xmlns:a16="http://schemas.microsoft.com/office/drawing/2014/main" id="{F8C53B3F-423D-B9EF-2A84-A6C104555C34}"/>
                </a:ext>
              </a:extLst>
            </p:cNvPr>
            <p:cNvSpPr/>
            <p:nvPr/>
          </p:nvSpPr>
          <p:spPr>
            <a:xfrm>
              <a:off x="3341734" y="1818861"/>
              <a:ext cx="34952" cy="46533"/>
            </a:xfrm>
            <a:custGeom>
              <a:avLst/>
              <a:gdLst/>
              <a:ahLst/>
              <a:cxnLst/>
              <a:rect l="l" t="t" r="r" b="b"/>
              <a:pathLst>
                <a:path w="1331" h="1772" extrusionOk="0">
                  <a:moveTo>
                    <a:pt x="1091" y="1"/>
                  </a:moveTo>
                  <a:lnTo>
                    <a:pt x="258" y="843"/>
                  </a:lnTo>
                  <a:cubicBezTo>
                    <a:pt x="86" y="1006"/>
                    <a:pt x="0" y="1235"/>
                    <a:pt x="0" y="1474"/>
                  </a:cubicBezTo>
                  <a:lnTo>
                    <a:pt x="0" y="1771"/>
                  </a:lnTo>
                  <a:lnTo>
                    <a:pt x="1110" y="1771"/>
                  </a:lnTo>
                  <a:cubicBezTo>
                    <a:pt x="1235" y="1771"/>
                    <a:pt x="1330" y="1666"/>
                    <a:pt x="1330" y="1551"/>
                  </a:cubicBezTo>
                  <a:lnTo>
                    <a:pt x="1330" y="613"/>
                  </a:lnTo>
                  <a:cubicBezTo>
                    <a:pt x="1330" y="383"/>
                    <a:pt x="1244" y="173"/>
                    <a:pt x="1091" y="1"/>
                  </a:cubicBez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772;p75">
              <a:extLst>
                <a:ext uri="{FF2B5EF4-FFF2-40B4-BE49-F238E27FC236}">
                  <a16:creationId xmlns:a16="http://schemas.microsoft.com/office/drawing/2014/main" id="{55ECCF9B-A64E-BF5A-9BF3-FBBABB332446}"/>
                </a:ext>
              </a:extLst>
            </p:cNvPr>
            <p:cNvSpPr/>
            <p:nvPr/>
          </p:nvSpPr>
          <p:spPr>
            <a:xfrm>
              <a:off x="3213060" y="1614033"/>
              <a:ext cx="128700" cy="93538"/>
            </a:xfrm>
            <a:custGeom>
              <a:avLst/>
              <a:gdLst/>
              <a:ahLst/>
              <a:cxnLst/>
              <a:rect l="l" t="t" r="r" b="b"/>
              <a:pathLst>
                <a:path w="4901" h="3562" extrusionOk="0">
                  <a:moveTo>
                    <a:pt x="1763" y="1"/>
                  </a:moveTo>
                  <a:cubicBezTo>
                    <a:pt x="785" y="1"/>
                    <a:pt x="0" y="801"/>
                    <a:pt x="0" y="1771"/>
                  </a:cubicBezTo>
                  <a:lnTo>
                    <a:pt x="0" y="2307"/>
                  </a:lnTo>
                  <a:cubicBezTo>
                    <a:pt x="0" y="2547"/>
                    <a:pt x="38" y="2786"/>
                    <a:pt x="115" y="3006"/>
                  </a:cubicBezTo>
                  <a:lnTo>
                    <a:pt x="192" y="3236"/>
                  </a:lnTo>
                  <a:cubicBezTo>
                    <a:pt x="211" y="3303"/>
                    <a:pt x="230" y="3370"/>
                    <a:pt x="230" y="3446"/>
                  </a:cubicBezTo>
                  <a:lnTo>
                    <a:pt x="230" y="3561"/>
                  </a:lnTo>
                  <a:lnTo>
                    <a:pt x="4680" y="3561"/>
                  </a:lnTo>
                  <a:lnTo>
                    <a:pt x="4680" y="3446"/>
                  </a:lnTo>
                  <a:cubicBezTo>
                    <a:pt x="4680" y="3370"/>
                    <a:pt x="4690" y="3303"/>
                    <a:pt x="4709" y="3236"/>
                  </a:cubicBezTo>
                  <a:lnTo>
                    <a:pt x="4785" y="3006"/>
                  </a:lnTo>
                  <a:cubicBezTo>
                    <a:pt x="4862" y="2786"/>
                    <a:pt x="4900" y="2547"/>
                    <a:pt x="4900" y="2307"/>
                  </a:cubicBezTo>
                  <a:lnTo>
                    <a:pt x="4900" y="441"/>
                  </a:lnTo>
                  <a:cubicBezTo>
                    <a:pt x="4900" y="192"/>
                    <a:pt x="4699" y="1"/>
                    <a:pt x="4450" y="1"/>
                  </a:cubicBezTo>
                  <a:lnTo>
                    <a:pt x="1780" y="1"/>
                  </a:lnTo>
                  <a:cubicBezTo>
                    <a:pt x="1774" y="1"/>
                    <a:pt x="1769" y="1"/>
                    <a:pt x="1763"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773;p75">
              <a:extLst>
                <a:ext uri="{FF2B5EF4-FFF2-40B4-BE49-F238E27FC236}">
                  <a16:creationId xmlns:a16="http://schemas.microsoft.com/office/drawing/2014/main" id="{C565A1B0-4334-3241-C6BC-D81E77DFA362}"/>
                </a:ext>
              </a:extLst>
            </p:cNvPr>
            <p:cNvSpPr/>
            <p:nvPr/>
          </p:nvSpPr>
          <p:spPr>
            <a:xfrm>
              <a:off x="3242208" y="1614033"/>
              <a:ext cx="99552" cy="93276"/>
            </a:xfrm>
            <a:custGeom>
              <a:avLst/>
              <a:gdLst/>
              <a:ahLst/>
              <a:cxnLst/>
              <a:rect l="l" t="t" r="r" b="b"/>
              <a:pathLst>
                <a:path w="3791" h="3552" extrusionOk="0">
                  <a:moveTo>
                    <a:pt x="892" y="1"/>
                  </a:moveTo>
                  <a:cubicBezTo>
                    <a:pt x="402" y="1"/>
                    <a:pt x="0" y="409"/>
                    <a:pt x="0" y="901"/>
                  </a:cubicBezTo>
                  <a:cubicBezTo>
                    <a:pt x="0" y="1398"/>
                    <a:pt x="402" y="1800"/>
                    <a:pt x="909" y="1800"/>
                  </a:cubicBezTo>
                  <a:lnTo>
                    <a:pt x="1024" y="1800"/>
                  </a:lnTo>
                  <a:lnTo>
                    <a:pt x="1091" y="3551"/>
                  </a:lnTo>
                  <a:lnTo>
                    <a:pt x="3570" y="3551"/>
                  </a:lnTo>
                  <a:lnTo>
                    <a:pt x="3570" y="3437"/>
                  </a:lnTo>
                  <a:cubicBezTo>
                    <a:pt x="3570" y="3360"/>
                    <a:pt x="3580" y="3293"/>
                    <a:pt x="3599" y="3217"/>
                  </a:cubicBezTo>
                  <a:lnTo>
                    <a:pt x="3675" y="2996"/>
                  </a:lnTo>
                  <a:cubicBezTo>
                    <a:pt x="3752" y="2767"/>
                    <a:pt x="3790" y="2537"/>
                    <a:pt x="3790" y="2298"/>
                  </a:cubicBezTo>
                  <a:lnTo>
                    <a:pt x="3790" y="441"/>
                  </a:lnTo>
                  <a:cubicBezTo>
                    <a:pt x="3790" y="192"/>
                    <a:pt x="3599" y="1"/>
                    <a:pt x="3350" y="1"/>
                  </a:cubicBezTo>
                  <a:lnTo>
                    <a:pt x="909" y="1"/>
                  </a:lnTo>
                  <a:cubicBezTo>
                    <a:pt x="904" y="1"/>
                    <a:pt x="898" y="1"/>
                    <a:pt x="892" y="1"/>
                  </a:cubicBezTo>
                  <a:close/>
                </a:path>
              </a:pathLst>
            </a:custGeom>
            <a:solidFill>
              <a:srgbClr val="657A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774;p75">
              <a:extLst>
                <a:ext uri="{FF2B5EF4-FFF2-40B4-BE49-F238E27FC236}">
                  <a16:creationId xmlns:a16="http://schemas.microsoft.com/office/drawing/2014/main" id="{F1F1707B-E58D-BA78-CECF-277CD82EF6D1}"/>
                </a:ext>
              </a:extLst>
            </p:cNvPr>
            <p:cNvSpPr/>
            <p:nvPr/>
          </p:nvSpPr>
          <p:spPr>
            <a:xfrm>
              <a:off x="3242208" y="1754287"/>
              <a:ext cx="70140" cy="52546"/>
            </a:xfrm>
            <a:custGeom>
              <a:avLst/>
              <a:gdLst/>
              <a:ahLst/>
              <a:cxnLst/>
              <a:rect l="l" t="t" r="r" b="b"/>
              <a:pathLst>
                <a:path w="2671" h="2001" extrusionOk="0">
                  <a:moveTo>
                    <a:pt x="0" y="0"/>
                  </a:moveTo>
                  <a:lnTo>
                    <a:pt x="0" y="2000"/>
                  </a:lnTo>
                  <a:lnTo>
                    <a:pt x="2670" y="2000"/>
                  </a:lnTo>
                  <a:lnTo>
                    <a:pt x="2670" y="0"/>
                  </a:ln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775;p75">
              <a:extLst>
                <a:ext uri="{FF2B5EF4-FFF2-40B4-BE49-F238E27FC236}">
                  <a16:creationId xmlns:a16="http://schemas.microsoft.com/office/drawing/2014/main" id="{DFA09CB0-A527-414B-4E69-C0104D36D2E5}"/>
                </a:ext>
              </a:extLst>
            </p:cNvPr>
            <p:cNvSpPr/>
            <p:nvPr/>
          </p:nvSpPr>
          <p:spPr>
            <a:xfrm>
              <a:off x="3242208" y="1754287"/>
              <a:ext cx="70140" cy="29044"/>
            </a:xfrm>
            <a:custGeom>
              <a:avLst/>
              <a:gdLst/>
              <a:ahLst/>
              <a:cxnLst/>
              <a:rect l="l" t="t" r="r" b="b"/>
              <a:pathLst>
                <a:path w="2671" h="1106" extrusionOk="0">
                  <a:moveTo>
                    <a:pt x="0" y="0"/>
                  </a:moveTo>
                  <a:lnTo>
                    <a:pt x="0" y="747"/>
                  </a:lnTo>
                  <a:cubicBezTo>
                    <a:pt x="412" y="986"/>
                    <a:pt x="874" y="1105"/>
                    <a:pt x="1335" y="1105"/>
                  </a:cubicBezTo>
                  <a:cubicBezTo>
                    <a:pt x="1797" y="1105"/>
                    <a:pt x="2259" y="986"/>
                    <a:pt x="2670" y="747"/>
                  </a:cubicBezTo>
                  <a:lnTo>
                    <a:pt x="2670" y="0"/>
                  </a:lnTo>
                  <a:close/>
                </a:path>
              </a:pathLst>
            </a:custGeom>
            <a:solidFill>
              <a:srgbClr val="99A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776;p75">
              <a:extLst>
                <a:ext uri="{FF2B5EF4-FFF2-40B4-BE49-F238E27FC236}">
                  <a16:creationId xmlns:a16="http://schemas.microsoft.com/office/drawing/2014/main" id="{E0FC02C2-CC23-DBD0-30C9-78CCD537384B}"/>
                </a:ext>
              </a:extLst>
            </p:cNvPr>
            <p:cNvSpPr/>
            <p:nvPr/>
          </p:nvSpPr>
          <p:spPr>
            <a:xfrm>
              <a:off x="3230654" y="1785379"/>
              <a:ext cx="46769" cy="41780"/>
            </a:xfrm>
            <a:custGeom>
              <a:avLst/>
              <a:gdLst/>
              <a:ahLst/>
              <a:cxnLst/>
              <a:rect l="l" t="t" r="r" b="b"/>
              <a:pathLst>
                <a:path w="1781" h="1591" extrusionOk="0">
                  <a:moveTo>
                    <a:pt x="395" y="1"/>
                  </a:moveTo>
                  <a:cubicBezTo>
                    <a:pt x="311" y="1"/>
                    <a:pt x="231" y="48"/>
                    <a:pt x="191" y="127"/>
                  </a:cubicBezTo>
                  <a:lnTo>
                    <a:pt x="0" y="539"/>
                  </a:lnTo>
                  <a:lnTo>
                    <a:pt x="737" y="1505"/>
                  </a:lnTo>
                  <a:cubicBezTo>
                    <a:pt x="778" y="1562"/>
                    <a:pt x="844" y="1591"/>
                    <a:pt x="909" y="1591"/>
                  </a:cubicBezTo>
                  <a:cubicBezTo>
                    <a:pt x="966" y="1591"/>
                    <a:pt x="1022" y="1569"/>
                    <a:pt x="1062" y="1524"/>
                  </a:cubicBezTo>
                  <a:lnTo>
                    <a:pt x="1780" y="816"/>
                  </a:lnTo>
                  <a:lnTo>
                    <a:pt x="507" y="32"/>
                  </a:lnTo>
                  <a:cubicBezTo>
                    <a:pt x="471" y="11"/>
                    <a:pt x="433" y="1"/>
                    <a:pt x="395" y="1"/>
                  </a:cubicBez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77;p75">
              <a:extLst>
                <a:ext uri="{FF2B5EF4-FFF2-40B4-BE49-F238E27FC236}">
                  <a16:creationId xmlns:a16="http://schemas.microsoft.com/office/drawing/2014/main" id="{356C3267-170A-AFB8-4E86-515515680A42}"/>
                </a:ext>
              </a:extLst>
            </p:cNvPr>
            <p:cNvSpPr/>
            <p:nvPr/>
          </p:nvSpPr>
          <p:spPr>
            <a:xfrm>
              <a:off x="3277397" y="1785379"/>
              <a:ext cx="46769" cy="41780"/>
            </a:xfrm>
            <a:custGeom>
              <a:avLst/>
              <a:gdLst/>
              <a:ahLst/>
              <a:cxnLst/>
              <a:rect l="l" t="t" r="r" b="b"/>
              <a:pathLst>
                <a:path w="1781" h="1591" extrusionOk="0">
                  <a:moveTo>
                    <a:pt x="1381" y="1"/>
                  </a:moveTo>
                  <a:cubicBezTo>
                    <a:pt x="1343" y="1"/>
                    <a:pt x="1306" y="11"/>
                    <a:pt x="1273" y="32"/>
                  </a:cubicBezTo>
                  <a:lnTo>
                    <a:pt x="0" y="816"/>
                  </a:lnTo>
                  <a:lnTo>
                    <a:pt x="708" y="1524"/>
                  </a:lnTo>
                  <a:cubicBezTo>
                    <a:pt x="753" y="1569"/>
                    <a:pt x="810" y="1591"/>
                    <a:pt x="866" y="1591"/>
                  </a:cubicBezTo>
                  <a:cubicBezTo>
                    <a:pt x="932" y="1591"/>
                    <a:pt x="997" y="1562"/>
                    <a:pt x="1043" y="1505"/>
                  </a:cubicBezTo>
                  <a:lnTo>
                    <a:pt x="1780" y="539"/>
                  </a:lnTo>
                  <a:lnTo>
                    <a:pt x="1589" y="127"/>
                  </a:lnTo>
                  <a:cubicBezTo>
                    <a:pt x="1549" y="48"/>
                    <a:pt x="1464" y="1"/>
                    <a:pt x="1381" y="1"/>
                  </a:cubicBez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78;p75">
              <a:extLst>
                <a:ext uri="{FF2B5EF4-FFF2-40B4-BE49-F238E27FC236}">
                  <a16:creationId xmlns:a16="http://schemas.microsoft.com/office/drawing/2014/main" id="{CEECFBE1-F8A6-A5DB-3EBC-EA3931669213}"/>
                </a:ext>
              </a:extLst>
            </p:cNvPr>
            <p:cNvSpPr/>
            <p:nvPr/>
          </p:nvSpPr>
          <p:spPr>
            <a:xfrm>
              <a:off x="3218837" y="1661327"/>
              <a:ext cx="116883" cy="110318"/>
            </a:xfrm>
            <a:custGeom>
              <a:avLst/>
              <a:gdLst/>
              <a:ahLst/>
              <a:cxnLst/>
              <a:rect l="l" t="t" r="r" b="b"/>
              <a:pathLst>
                <a:path w="4451" h="4201" extrusionOk="0">
                  <a:moveTo>
                    <a:pt x="1938" y="1"/>
                  </a:moveTo>
                  <a:cubicBezTo>
                    <a:pt x="1362" y="1"/>
                    <a:pt x="862" y="98"/>
                    <a:pt x="613" y="152"/>
                  </a:cubicBezTo>
                  <a:cubicBezTo>
                    <a:pt x="517" y="171"/>
                    <a:pt x="440" y="267"/>
                    <a:pt x="450" y="372"/>
                  </a:cubicBezTo>
                  <a:lnTo>
                    <a:pt x="450" y="899"/>
                  </a:lnTo>
                  <a:cubicBezTo>
                    <a:pt x="440" y="1023"/>
                    <a:pt x="402" y="1138"/>
                    <a:pt x="316" y="1215"/>
                  </a:cubicBezTo>
                  <a:lnTo>
                    <a:pt x="134" y="1406"/>
                  </a:lnTo>
                  <a:cubicBezTo>
                    <a:pt x="48" y="1482"/>
                    <a:pt x="0" y="1597"/>
                    <a:pt x="0" y="1722"/>
                  </a:cubicBezTo>
                  <a:lnTo>
                    <a:pt x="0" y="1980"/>
                  </a:lnTo>
                  <a:cubicBezTo>
                    <a:pt x="0" y="3205"/>
                    <a:pt x="996" y="4200"/>
                    <a:pt x="2230" y="4200"/>
                  </a:cubicBezTo>
                  <a:cubicBezTo>
                    <a:pt x="3455" y="4200"/>
                    <a:pt x="4450" y="3205"/>
                    <a:pt x="4450" y="1980"/>
                  </a:cubicBezTo>
                  <a:lnTo>
                    <a:pt x="4450" y="1722"/>
                  </a:lnTo>
                  <a:cubicBezTo>
                    <a:pt x="4450" y="1597"/>
                    <a:pt x="4403" y="1482"/>
                    <a:pt x="4326" y="1406"/>
                  </a:cubicBezTo>
                  <a:lnTo>
                    <a:pt x="4144" y="1215"/>
                  </a:lnTo>
                  <a:cubicBezTo>
                    <a:pt x="4058" y="1138"/>
                    <a:pt x="4010" y="1023"/>
                    <a:pt x="4010" y="908"/>
                  </a:cubicBezTo>
                  <a:lnTo>
                    <a:pt x="4010" y="784"/>
                  </a:lnTo>
                  <a:cubicBezTo>
                    <a:pt x="4010" y="698"/>
                    <a:pt x="3972" y="612"/>
                    <a:pt x="3895" y="554"/>
                  </a:cubicBezTo>
                  <a:cubicBezTo>
                    <a:pt x="3311" y="121"/>
                    <a:pt x="2578" y="1"/>
                    <a:pt x="1938" y="1"/>
                  </a:cubicBezTo>
                  <a:close/>
                </a:path>
              </a:pathLst>
            </a:custGeom>
            <a:solidFill>
              <a:srgbClr val="BBC6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79;p75">
              <a:extLst>
                <a:ext uri="{FF2B5EF4-FFF2-40B4-BE49-F238E27FC236}">
                  <a16:creationId xmlns:a16="http://schemas.microsoft.com/office/drawing/2014/main" id="{BB7DC45E-689B-B80F-006A-536FE6C66EA5}"/>
                </a:ext>
              </a:extLst>
            </p:cNvPr>
            <p:cNvSpPr/>
            <p:nvPr/>
          </p:nvSpPr>
          <p:spPr>
            <a:xfrm>
              <a:off x="3218837" y="1661327"/>
              <a:ext cx="105329" cy="110056"/>
            </a:xfrm>
            <a:custGeom>
              <a:avLst/>
              <a:gdLst/>
              <a:ahLst/>
              <a:cxnLst/>
              <a:rect l="l" t="t" r="r" b="b"/>
              <a:pathLst>
                <a:path w="4011" h="4191" extrusionOk="0">
                  <a:moveTo>
                    <a:pt x="1902" y="1"/>
                  </a:moveTo>
                  <a:cubicBezTo>
                    <a:pt x="1702" y="1"/>
                    <a:pt x="1512" y="12"/>
                    <a:pt x="1340" y="28"/>
                  </a:cubicBezTo>
                  <a:cubicBezTo>
                    <a:pt x="1091" y="57"/>
                    <a:pt x="852" y="95"/>
                    <a:pt x="622" y="152"/>
                  </a:cubicBezTo>
                  <a:cubicBezTo>
                    <a:pt x="517" y="171"/>
                    <a:pt x="450" y="267"/>
                    <a:pt x="450" y="372"/>
                  </a:cubicBezTo>
                  <a:lnTo>
                    <a:pt x="450" y="899"/>
                  </a:lnTo>
                  <a:cubicBezTo>
                    <a:pt x="450" y="1023"/>
                    <a:pt x="402" y="1128"/>
                    <a:pt x="316" y="1215"/>
                  </a:cubicBezTo>
                  <a:lnTo>
                    <a:pt x="134" y="1396"/>
                  </a:lnTo>
                  <a:cubicBezTo>
                    <a:pt x="48" y="1482"/>
                    <a:pt x="0" y="1597"/>
                    <a:pt x="0" y="1712"/>
                  </a:cubicBezTo>
                  <a:lnTo>
                    <a:pt x="0" y="1980"/>
                  </a:lnTo>
                  <a:cubicBezTo>
                    <a:pt x="0" y="3100"/>
                    <a:pt x="842" y="4047"/>
                    <a:pt x="1962" y="4191"/>
                  </a:cubicBezTo>
                  <a:cubicBezTo>
                    <a:pt x="1560" y="3770"/>
                    <a:pt x="1340" y="3224"/>
                    <a:pt x="1340" y="2650"/>
                  </a:cubicBezTo>
                  <a:lnTo>
                    <a:pt x="1340" y="1014"/>
                  </a:lnTo>
                  <a:cubicBezTo>
                    <a:pt x="1340" y="793"/>
                    <a:pt x="1512" y="602"/>
                    <a:pt x="1732" y="573"/>
                  </a:cubicBezTo>
                  <a:cubicBezTo>
                    <a:pt x="1909" y="551"/>
                    <a:pt x="2134" y="532"/>
                    <a:pt x="2384" y="532"/>
                  </a:cubicBezTo>
                  <a:cubicBezTo>
                    <a:pt x="2890" y="532"/>
                    <a:pt x="3497" y="610"/>
                    <a:pt x="4010" y="899"/>
                  </a:cubicBezTo>
                  <a:lnTo>
                    <a:pt x="4010" y="784"/>
                  </a:lnTo>
                  <a:cubicBezTo>
                    <a:pt x="4010" y="688"/>
                    <a:pt x="3972" y="612"/>
                    <a:pt x="3895" y="554"/>
                  </a:cubicBezTo>
                  <a:cubicBezTo>
                    <a:pt x="3296" y="116"/>
                    <a:pt x="2546" y="1"/>
                    <a:pt x="1902" y="1"/>
                  </a:cubicBezTo>
                  <a:close/>
                </a:path>
              </a:pathLst>
            </a:custGeom>
            <a:solidFill>
              <a:srgbClr val="AAB8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780;p75">
              <a:extLst>
                <a:ext uri="{FF2B5EF4-FFF2-40B4-BE49-F238E27FC236}">
                  <a16:creationId xmlns:a16="http://schemas.microsoft.com/office/drawing/2014/main" id="{995795A6-9687-BC0D-B582-AD99267648D4}"/>
                </a:ext>
              </a:extLst>
            </p:cNvPr>
            <p:cNvSpPr/>
            <p:nvPr/>
          </p:nvSpPr>
          <p:spPr>
            <a:xfrm>
              <a:off x="3177871" y="1818861"/>
              <a:ext cx="35215" cy="46533"/>
            </a:xfrm>
            <a:custGeom>
              <a:avLst/>
              <a:gdLst/>
              <a:ahLst/>
              <a:cxnLst/>
              <a:rect l="l" t="t" r="r" b="b"/>
              <a:pathLst>
                <a:path w="1341" h="1772" extrusionOk="0">
                  <a:moveTo>
                    <a:pt x="240" y="1"/>
                  </a:moveTo>
                  <a:cubicBezTo>
                    <a:pt x="86" y="173"/>
                    <a:pt x="0" y="383"/>
                    <a:pt x="0" y="613"/>
                  </a:cubicBezTo>
                  <a:lnTo>
                    <a:pt x="0" y="1551"/>
                  </a:lnTo>
                  <a:cubicBezTo>
                    <a:pt x="0" y="1666"/>
                    <a:pt x="106" y="1771"/>
                    <a:pt x="230" y="1771"/>
                  </a:cubicBezTo>
                  <a:lnTo>
                    <a:pt x="1340" y="1771"/>
                  </a:lnTo>
                  <a:lnTo>
                    <a:pt x="1340" y="1474"/>
                  </a:lnTo>
                  <a:cubicBezTo>
                    <a:pt x="1340" y="1235"/>
                    <a:pt x="1244" y="1006"/>
                    <a:pt x="1082" y="843"/>
                  </a:cubicBezTo>
                  <a:lnTo>
                    <a:pt x="240" y="1"/>
                  </a:lnTo>
                  <a:close/>
                </a:path>
              </a:pathLst>
            </a:custGeom>
            <a:solidFill>
              <a:srgbClr val="C3CD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825;p40">
            <a:extLst>
              <a:ext uri="{FF2B5EF4-FFF2-40B4-BE49-F238E27FC236}">
                <a16:creationId xmlns:a16="http://schemas.microsoft.com/office/drawing/2014/main" id="{C65D28CA-7C25-E0BC-AD44-FB9A100D64FD}"/>
              </a:ext>
            </a:extLst>
          </p:cNvPr>
          <p:cNvSpPr/>
          <p:nvPr/>
        </p:nvSpPr>
        <p:spPr>
          <a:xfrm>
            <a:off x="2132143" y="3264437"/>
            <a:ext cx="1069200" cy="1069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16;p40">
            <a:extLst>
              <a:ext uri="{FF2B5EF4-FFF2-40B4-BE49-F238E27FC236}">
                <a16:creationId xmlns:a16="http://schemas.microsoft.com/office/drawing/2014/main" id="{E6A60D85-2953-3F89-ABC6-FE3B93DBA109}"/>
              </a:ext>
            </a:extLst>
          </p:cNvPr>
          <p:cNvSpPr txBox="1">
            <a:spLocks/>
          </p:cNvSpPr>
          <p:nvPr/>
        </p:nvSpPr>
        <p:spPr>
          <a:xfrm>
            <a:off x="1362944" y="4338679"/>
            <a:ext cx="2519700" cy="3978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1pPr>
            <a:lvl2pPr marL="914400" marR="0" lvl="1"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2pPr>
            <a:lvl3pPr marL="1371600" marR="0" lvl="2"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3pPr>
            <a:lvl4pPr marL="1828800" marR="0" lvl="3"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4pPr>
            <a:lvl5pPr marL="2286000" marR="0" lvl="4"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5pPr>
            <a:lvl6pPr marL="2743200" marR="0" lvl="5"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6pPr>
            <a:lvl7pPr marL="3200400" marR="0" lvl="6"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7pPr>
            <a:lvl8pPr marL="3657600" marR="0" lvl="7"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8pPr>
            <a:lvl9pPr marL="4114800" marR="0" lvl="8" indent="-317500" algn="ctr" rtl="0">
              <a:lnSpc>
                <a:spcPct val="100000"/>
              </a:lnSpc>
              <a:spcBef>
                <a:spcPts val="0"/>
              </a:spcBef>
              <a:spcAft>
                <a:spcPts val="0"/>
              </a:spcAft>
              <a:buClr>
                <a:schemeClr val="dk1"/>
              </a:buClr>
              <a:buSzPts val="1400"/>
              <a:buFont typeface="Nunito"/>
              <a:buChar char="■"/>
              <a:defRPr sz="1400" b="0" i="0" u="none" strike="noStrike" cap="none">
                <a:solidFill>
                  <a:schemeClr val="dk1"/>
                </a:solidFill>
                <a:latin typeface="Nunito"/>
                <a:ea typeface="Nunito"/>
                <a:cs typeface="Nunito"/>
                <a:sym typeface="Nunito"/>
              </a:defRPr>
            </a:lvl9pPr>
          </a:lstStyle>
          <a:p>
            <a:pPr marL="0" indent="0">
              <a:buFont typeface="Nunito"/>
              <a:buNone/>
            </a:pPr>
            <a:r>
              <a:rPr lang="en-US" dirty="0">
                <a:latin typeface="Mongolian Baiti" panose="03000500000000000000" pitchFamily="66" charset="0"/>
                <a:cs typeface="Mongolian Baiti" panose="03000500000000000000" pitchFamily="66" charset="0"/>
              </a:rPr>
              <a:t>Dictionary, next page</a:t>
            </a:r>
          </a:p>
        </p:txBody>
      </p:sp>
      <p:grpSp>
        <p:nvGrpSpPr>
          <p:cNvPr id="28" name="Google Shape;9777;p75">
            <a:extLst>
              <a:ext uri="{FF2B5EF4-FFF2-40B4-BE49-F238E27FC236}">
                <a16:creationId xmlns:a16="http://schemas.microsoft.com/office/drawing/2014/main" id="{8962FA87-99F7-EB86-8C0B-1603EBF6A5E9}"/>
              </a:ext>
            </a:extLst>
          </p:cNvPr>
          <p:cNvGrpSpPr/>
          <p:nvPr/>
        </p:nvGrpSpPr>
        <p:grpSpPr>
          <a:xfrm>
            <a:off x="4106904" y="1539250"/>
            <a:ext cx="684789" cy="762730"/>
            <a:chOff x="5394478" y="1514533"/>
            <a:chExt cx="249076" cy="351096"/>
          </a:xfrm>
        </p:grpSpPr>
        <p:sp>
          <p:nvSpPr>
            <p:cNvPr id="29" name="Google Shape;9778;p75">
              <a:extLst>
                <a:ext uri="{FF2B5EF4-FFF2-40B4-BE49-F238E27FC236}">
                  <a16:creationId xmlns:a16="http://schemas.microsoft.com/office/drawing/2014/main" id="{38589482-7AF0-EDB9-6EB3-2D8AEEC494A8}"/>
                </a:ext>
              </a:extLst>
            </p:cNvPr>
            <p:cNvSpPr/>
            <p:nvPr/>
          </p:nvSpPr>
          <p:spPr>
            <a:xfrm>
              <a:off x="5394478" y="1537143"/>
              <a:ext cx="249076" cy="328486"/>
            </a:xfrm>
            <a:custGeom>
              <a:avLst/>
              <a:gdLst/>
              <a:ahLst/>
              <a:cxnLst/>
              <a:rect l="l" t="t" r="r" b="b"/>
              <a:pathLst>
                <a:path w="9485" h="12509" extrusionOk="0">
                  <a:moveTo>
                    <a:pt x="651" y="0"/>
                  </a:moveTo>
                  <a:cubicBezTo>
                    <a:pt x="287" y="0"/>
                    <a:pt x="0" y="288"/>
                    <a:pt x="0" y="651"/>
                  </a:cubicBezTo>
                  <a:lnTo>
                    <a:pt x="0" y="11868"/>
                  </a:lnTo>
                  <a:cubicBezTo>
                    <a:pt x="0" y="12222"/>
                    <a:pt x="287" y="12509"/>
                    <a:pt x="651" y="12509"/>
                  </a:cubicBezTo>
                  <a:lnTo>
                    <a:pt x="8843" y="12509"/>
                  </a:lnTo>
                  <a:cubicBezTo>
                    <a:pt x="9197" y="12509"/>
                    <a:pt x="9484" y="12222"/>
                    <a:pt x="9484" y="11868"/>
                  </a:cubicBezTo>
                  <a:lnTo>
                    <a:pt x="9484" y="642"/>
                  </a:lnTo>
                  <a:cubicBezTo>
                    <a:pt x="9484" y="288"/>
                    <a:pt x="9197" y="0"/>
                    <a:pt x="8843" y="0"/>
                  </a:cubicBezTo>
                  <a:lnTo>
                    <a:pt x="5398" y="0"/>
                  </a:lnTo>
                  <a:cubicBezTo>
                    <a:pt x="5398" y="354"/>
                    <a:pt x="5101" y="642"/>
                    <a:pt x="4747" y="642"/>
                  </a:cubicBezTo>
                  <a:cubicBezTo>
                    <a:pt x="4393" y="642"/>
                    <a:pt x="4096" y="354"/>
                    <a:pt x="4096"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79;p75">
              <a:extLst>
                <a:ext uri="{FF2B5EF4-FFF2-40B4-BE49-F238E27FC236}">
                  <a16:creationId xmlns:a16="http://schemas.microsoft.com/office/drawing/2014/main" id="{42A48A22-DB88-F247-BBA1-70D05F12D6EB}"/>
                </a:ext>
              </a:extLst>
            </p:cNvPr>
            <p:cNvSpPr/>
            <p:nvPr/>
          </p:nvSpPr>
          <p:spPr>
            <a:xfrm>
              <a:off x="5405770" y="1537143"/>
              <a:ext cx="226729" cy="305876"/>
            </a:xfrm>
            <a:custGeom>
              <a:avLst/>
              <a:gdLst/>
              <a:ahLst/>
              <a:cxnLst/>
              <a:rect l="l" t="t" r="r" b="b"/>
              <a:pathLst>
                <a:path w="8634" h="11648" extrusionOk="0">
                  <a:moveTo>
                    <a:pt x="1944" y="0"/>
                  </a:moveTo>
                  <a:lnTo>
                    <a:pt x="1944" y="211"/>
                  </a:lnTo>
                  <a:cubicBezTo>
                    <a:pt x="1944" y="335"/>
                    <a:pt x="1848" y="431"/>
                    <a:pt x="1733" y="431"/>
                  </a:cubicBezTo>
                  <a:lnTo>
                    <a:pt x="432" y="431"/>
                  </a:lnTo>
                  <a:cubicBezTo>
                    <a:pt x="192" y="431"/>
                    <a:pt x="1" y="622"/>
                    <a:pt x="1" y="862"/>
                  </a:cubicBezTo>
                  <a:lnTo>
                    <a:pt x="1" y="11217"/>
                  </a:lnTo>
                  <a:cubicBezTo>
                    <a:pt x="1" y="11456"/>
                    <a:pt x="192" y="11647"/>
                    <a:pt x="432" y="11647"/>
                  </a:cubicBezTo>
                  <a:lnTo>
                    <a:pt x="8193" y="11647"/>
                  </a:lnTo>
                  <a:cubicBezTo>
                    <a:pt x="8432" y="11647"/>
                    <a:pt x="8633" y="11456"/>
                    <a:pt x="8633" y="11217"/>
                  </a:cubicBezTo>
                  <a:lnTo>
                    <a:pt x="8633" y="862"/>
                  </a:lnTo>
                  <a:cubicBezTo>
                    <a:pt x="8624" y="622"/>
                    <a:pt x="8432" y="431"/>
                    <a:pt x="8203" y="431"/>
                  </a:cubicBezTo>
                  <a:lnTo>
                    <a:pt x="6901" y="431"/>
                  </a:lnTo>
                  <a:cubicBezTo>
                    <a:pt x="6786" y="431"/>
                    <a:pt x="6691" y="335"/>
                    <a:pt x="6691" y="211"/>
                  </a:cubicBezTo>
                  <a:lnTo>
                    <a:pt x="6691" y="0"/>
                  </a:lnTo>
                  <a:lnTo>
                    <a:pt x="4968" y="0"/>
                  </a:lnTo>
                  <a:cubicBezTo>
                    <a:pt x="4968" y="354"/>
                    <a:pt x="4671" y="651"/>
                    <a:pt x="4317" y="651"/>
                  </a:cubicBezTo>
                  <a:cubicBezTo>
                    <a:pt x="3963" y="651"/>
                    <a:pt x="3666" y="354"/>
                    <a:pt x="3666"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80;p75">
              <a:extLst>
                <a:ext uri="{FF2B5EF4-FFF2-40B4-BE49-F238E27FC236}">
                  <a16:creationId xmlns:a16="http://schemas.microsoft.com/office/drawing/2014/main" id="{5892EE5D-CD47-8C73-99C3-F403C379323C}"/>
                </a:ext>
              </a:extLst>
            </p:cNvPr>
            <p:cNvSpPr/>
            <p:nvPr/>
          </p:nvSpPr>
          <p:spPr>
            <a:xfrm>
              <a:off x="5417088" y="1559753"/>
              <a:ext cx="203856" cy="271949"/>
            </a:xfrm>
            <a:custGeom>
              <a:avLst/>
              <a:gdLst/>
              <a:ahLst/>
              <a:cxnLst/>
              <a:rect l="l" t="t" r="r" b="b"/>
              <a:pathLst>
                <a:path w="7763" h="10356" extrusionOk="0">
                  <a:moveTo>
                    <a:pt x="211" y="1"/>
                  </a:moveTo>
                  <a:cubicBezTo>
                    <a:pt x="96" y="1"/>
                    <a:pt x="1" y="96"/>
                    <a:pt x="1" y="221"/>
                  </a:cubicBezTo>
                  <a:lnTo>
                    <a:pt x="1" y="10136"/>
                  </a:lnTo>
                  <a:cubicBezTo>
                    <a:pt x="1" y="10250"/>
                    <a:pt x="96" y="10356"/>
                    <a:pt x="211" y="10356"/>
                  </a:cubicBezTo>
                  <a:lnTo>
                    <a:pt x="7552" y="10356"/>
                  </a:lnTo>
                  <a:cubicBezTo>
                    <a:pt x="7666" y="10346"/>
                    <a:pt x="7762" y="10250"/>
                    <a:pt x="7762" y="10136"/>
                  </a:cubicBezTo>
                  <a:lnTo>
                    <a:pt x="7762" y="221"/>
                  </a:lnTo>
                  <a:cubicBezTo>
                    <a:pt x="7762" y="96"/>
                    <a:pt x="7666" y="1"/>
                    <a:pt x="75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81;p75">
              <a:extLst>
                <a:ext uri="{FF2B5EF4-FFF2-40B4-BE49-F238E27FC236}">
                  <a16:creationId xmlns:a16="http://schemas.microsoft.com/office/drawing/2014/main" id="{C1AA5CDC-EB59-0FAD-A384-1A23F8F5D557}"/>
                </a:ext>
              </a:extLst>
            </p:cNvPr>
            <p:cNvSpPr/>
            <p:nvPr/>
          </p:nvSpPr>
          <p:spPr>
            <a:xfrm>
              <a:off x="5468111" y="1514533"/>
              <a:ext cx="101810" cy="50787"/>
            </a:xfrm>
            <a:custGeom>
              <a:avLst/>
              <a:gdLst/>
              <a:ahLst/>
              <a:cxnLst/>
              <a:rect l="l" t="t" r="r" b="b"/>
              <a:pathLst>
                <a:path w="3877" h="1934" extrusionOk="0">
                  <a:moveTo>
                    <a:pt x="1938" y="538"/>
                  </a:moveTo>
                  <a:cubicBezTo>
                    <a:pt x="2106" y="538"/>
                    <a:pt x="2269" y="667"/>
                    <a:pt x="2269" y="861"/>
                  </a:cubicBezTo>
                  <a:cubicBezTo>
                    <a:pt x="2269" y="1043"/>
                    <a:pt x="2115" y="1187"/>
                    <a:pt x="1943" y="1187"/>
                  </a:cubicBezTo>
                  <a:cubicBezTo>
                    <a:pt x="1656" y="1187"/>
                    <a:pt x="1513" y="833"/>
                    <a:pt x="1713" y="632"/>
                  </a:cubicBezTo>
                  <a:cubicBezTo>
                    <a:pt x="1778" y="567"/>
                    <a:pt x="1859" y="538"/>
                    <a:pt x="1938" y="538"/>
                  </a:cubicBezTo>
                  <a:close/>
                  <a:moveTo>
                    <a:pt x="1938" y="0"/>
                  </a:moveTo>
                  <a:cubicBezTo>
                    <a:pt x="1649" y="0"/>
                    <a:pt x="1359" y="144"/>
                    <a:pt x="1197" y="431"/>
                  </a:cubicBezTo>
                  <a:lnTo>
                    <a:pt x="431" y="431"/>
                  </a:lnTo>
                  <a:cubicBezTo>
                    <a:pt x="192" y="431"/>
                    <a:pt x="0" y="622"/>
                    <a:pt x="0" y="861"/>
                  </a:cubicBezTo>
                  <a:lnTo>
                    <a:pt x="0" y="1723"/>
                  </a:lnTo>
                  <a:cubicBezTo>
                    <a:pt x="0" y="1838"/>
                    <a:pt x="96" y="1933"/>
                    <a:pt x="211" y="1933"/>
                  </a:cubicBezTo>
                  <a:lnTo>
                    <a:pt x="3666" y="1933"/>
                  </a:lnTo>
                  <a:cubicBezTo>
                    <a:pt x="3781" y="1933"/>
                    <a:pt x="3876" y="1838"/>
                    <a:pt x="3876" y="1723"/>
                  </a:cubicBezTo>
                  <a:lnTo>
                    <a:pt x="3876" y="861"/>
                  </a:lnTo>
                  <a:cubicBezTo>
                    <a:pt x="3876" y="622"/>
                    <a:pt x="3685" y="431"/>
                    <a:pt x="3455" y="431"/>
                  </a:cubicBezTo>
                  <a:lnTo>
                    <a:pt x="2680" y="431"/>
                  </a:lnTo>
                  <a:cubicBezTo>
                    <a:pt x="2517" y="144"/>
                    <a:pt x="2228" y="0"/>
                    <a:pt x="1938"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82;p75">
              <a:extLst>
                <a:ext uri="{FF2B5EF4-FFF2-40B4-BE49-F238E27FC236}">
                  <a16:creationId xmlns:a16="http://schemas.microsoft.com/office/drawing/2014/main" id="{84CCB7A5-724B-356D-D917-9C48F65F4501}"/>
                </a:ext>
              </a:extLst>
            </p:cNvPr>
            <p:cNvSpPr/>
            <p:nvPr/>
          </p:nvSpPr>
          <p:spPr>
            <a:xfrm>
              <a:off x="5448258" y="1670098"/>
              <a:ext cx="28413" cy="28413"/>
            </a:xfrm>
            <a:custGeom>
              <a:avLst/>
              <a:gdLst/>
              <a:ahLst/>
              <a:cxnLst/>
              <a:rect l="l" t="t" r="r" b="b"/>
              <a:pathLst>
                <a:path w="1082" h="1082" extrusionOk="0">
                  <a:moveTo>
                    <a:pt x="546" y="0"/>
                  </a:moveTo>
                  <a:cubicBezTo>
                    <a:pt x="240" y="0"/>
                    <a:pt x="0" y="249"/>
                    <a:pt x="0" y="546"/>
                  </a:cubicBezTo>
                  <a:cubicBezTo>
                    <a:pt x="0" y="842"/>
                    <a:pt x="240" y="1082"/>
                    <a:pt x="546" y="1082"/>
                  </a:cubicBezTo>
                  <a:cubicBezTo>
                    <a:pt x="843" y="1082"/>
                    <a:pt x="1082" y="842"/>
                    <a:pt x="1082" y="546"/>
                  </a:cubicBezTo>
                  <a:cubicBezTo>
                    <a:pt x="1082" y="249"/>
                    <a:pt x="843" y="0"/>
                    <a:pt x="546"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83;p75">
              <a:extLst>
                <a:ext uri="{FF2B5EF4-FFF2-40B4-BE49-F238E27FC236}">
                  <a16:creationId xmlns:a16="http://schemas.microsoft.com/office/drawing/2014/main" id="{10E1CB99-59D1-E625-DEA6-4101412BCED3}"/>
                </a:ext>
              </a:extLst>
            </p:cNvPr>
            <p:cNvSpPr/>
            <p:nvPr/>
          </p:nvSpPr>
          <p:spPr>
            <a:xfrm>
              <a:off x="5448258" y="1721095"/>
              <a:ext cx="28413" cy="28440"/>
            </a:xfrm>
            <a:custGeom>
              <a:avLst/>
              <a:gdLst/>
              <a:ahLst/>
              <a:cxnLst/>
              <a:rect l="l" t="t" r="r" b="b"/>
              <a:pathLst>
                <a:path w="1082" h="1083" extrusionOk="0">
                  <a:moveTo>
                    <a:pt x="546" y="1"/>
                  </a:moveTo>
                  <a:cubicBezTo>
                    <a:pt x="240" y="1"/>
                    <a:pt x="0" y="240"/>
                    <a:pt x="0" y="537"/>
                  </a:cubicBezTo>
                  <a:cubicBezTo>
                    <a:pt x="0" y="843"/>
                    <a:pt x="240" y="1082"/>
                    <a:pt x="546" y="1082"/>
                  </a:cubicBezTo>
                  <a:cubicBezTo>
                    <a:pt x="843" y="1082"/>
                    <a:pt x="1082" y="843"/>
                    <a:pt x="1082" y="537"/>
                  </a:cubicBezTo>
                  <a:cubicBezTo>
                    <a:pt x="1082" y="240"/>
                    <a:pt x="843" y="1"/>
                    <a:pt x="546"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84;p75">
              <a:extLst>
                <a:ext uri="{FF2B5EF4-FFF2-40B4-BE49-F238E27FC236}">
                  <a16:creationId xmlns:a16="http://schemas.microsoft.com/office/drawing/2014/main" id="{05153831-801B-BFEE-8EB1-EF6BAB08E6C8}"/>
                </a:ext>
              </a:extLst>
            </p:cNvPr>
            <p:cNvSpPr/>
            <p:nvPr/>
          </p:nvSpPr>
          <p:spPr>
            <a:xfrm>
              <a:off x="5448258" y="1772118"/>
              <a:ext cx="28413" cy="28440"/>
            </a:xfrm>
            <a:custGeom>
              <a:avLst/>
              <a:gdLst/>
              <a:ahLst/>
              <a:cxnLst/>
              <a:rect l="l" t="t" r="r" b="b"/>
              <a:pathLst>
                <a:path w="1082" h="1083" extrusionOk="0">
                  <a:moveTo>
                    <a:pt x="546" y="1"/>
                  </a:moveTo>
                  <a:cubicBezTo>
                    <a:pt x="240" y="1"/>
                    <a:pt x="0" y="240"/>
                    <a:pt x="0" y="537"/>
                  </a:cubicBezTo>
                  <a:cubicBezTo>
                    <a:pt x="0" y="833"/>
                    <a:pt x="240" y="1082"/>
                    <a:pt x="546" y="1082"/>
                  </a:cubicBezTo>
                  <a:cubicBezTo>
                    <a:pt x="843" y="1082"/>
                    <a:pt x="1082" y="833"/>
                    <a:pt x="1082" y="537"/>
                  </a:cubicBezTo>
                  <a:cubicBezTo>
                    <a:pt x="1082" y="240"/>
                    <a:pt x="843" y="1"/>
                    <a:pt x="546"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85;p75">
              <a:extLst>
                <a:ext uri="{FF2B5EF4-FFF2-40B4-BE49-F238E27FC236}">
                  <a16:creationId xmlns:a16="http://schemas.microsoft.com/office/drawing/2014/main" id="{2357BB0E-37CF-8FE2-BFA1-19D30BFF1C35}"/>
                </a:ext>
              </a:extLst>
            </p:cNvPr>
            <p:cNvSpPr/>
            <p:nvPr/>
          </p:nvSpPr>
          <p:spPr>
            <a:xfrm>
              <a:off x="5488961" y="1667314"/>
              <a:ext cx="66123" cy="11344"/>
            </a:xfrm>
            <a:custGeom>
              <a:avLst/>
              <a:gdLst/>
              <a:ahLst/>
              <a:cxnLst/>
              <a:rect l="l" t="t" r="r" b="b"/>
              <a:pathLst>
                <a:path w="2518" h="432" extrusionOk="0">
                  <a:moveTo>
                    <a:pt x="288" y="1"/>
                  </a:moveTo>
                  <a:cubicBezTo>
                    <a:pt x="1" y="1"/>
                    <a:pt x="1" y="431"/>
                    <a:pt x="288" y="431"/>
                  </a:cubicBezTo>
                  <a:lnTo>
                    <a:pt x="2231" y="431"/>
                  </a:lnTo>
                  <a:cubicBezTo>
                    <a:pt x="2518" y="431"/>
                    <a:pt x="2518" y="1"/>
                    <a:pt x="223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86;p75">
              <a:extLst>
                <a:ext uri="{FF2B5EF4-FFF2-40B4-BE49-F238E27FC236}">
                  <a16:creationId xmlns:a16="http://schemas.microsoft.com/office/drawing/2014/main" id="{F6024B94-CDA1-4049-53D6-FDCB81569B44}"/>
                </a:ext>
              </a:extLst>
            </p:cNvPr>
            <p:cNvSpPr/>
            <p:nvPr/>
          </p:nvSpPr>
          <p:spPr>
            <a:xfrm>
              <a:off x="5488725" y="1689950"/>
              <a:ext cx="105828" cy="11318"/>
            </a:xfrm>
            <a:custGeom>
              <a:avLst/>
              <a:gdLst/>
              <a:ahLst/>
              <a:cxnLst/>
              <a:rect l="l" t="t" r="r" b="b"/>
              <a:pathLst>
                <a:path w="4030" h="431" extrusionOk="0">
                  <a:moveTo>
                    <a:pt x="297" y="0"/>
                  </a:moveTo>
                  <a:cubicBezTo>
                    <a:pt x="0" y="0"/>
                    <a:pt x="0" y="431"/>
                    <a:pt x="297" y="431"/>
                  </a:cubicBezTo>
                  <a:lnTo>
                    <a:pt x="3742" y="431"/>
                  </a:lnTo>
                  <a:cubicBezTo>
                    <a:pt x="4029" y="431"/>
                    <a:pt x="4029" y="0"/>
                    <a:pt x="3742"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787;p75">
              <a:extLst>
                <a:ext uri="{FF2B5EF4-FFF2-40B4-BE49-F238E27FC236}">
                  <a16:creationId xmlns:a16="http://schemas.microsoft.com/office/drawing/2014/main" id="{2C24B173-7F2B-E6A7-32AC-9BA6BB3AA104}"/>
                </a:ext>
              </a:extLst>
            </p:cNvPr>
            <p:cNvSpPr/>
            <p:nvPr/>
          </p:nvSpPr>
          <p:spPr>
            <a:xfrm>
              <a:off x="5488961" y="1718337"/>
              <a:ext cx="66123" cy="11344"/>
            </a:xfrm>
            <a:custGeom>
              <a:avLst/>
              <a:gdLst/>
              <a:ahLst/>
              <a:cxnLst/>
              <a:rect l="l" t="t" r="r" b="b"/>
              <a:pathLst>
                <a:path w="2518" h="432" extrusionOk="0">
                  <a:moveTo>
                    <a:pt x="288" y="1"/>
                  </a:moveTo>
                  <a:cubicBezTo>
                    <a:pt x="1" y="1"/>
                    <a:pt x="1" y="431"/>
                    <a:pt x="288" y="431"/>
                  </a:cubicBezTo>
                  <a:lnTo>
                    <a:pt x="2231" y="431"/>
                  </a:lnTo>
                  <a:cubicBezTo>
                    <a:pt x="2518" y="431"/>
                    <a:pt x="2518" y="1"/>
                    <a:pt x="223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788;p75">
              <a:extLst>
                <a:ext uri="{FF2B5EF4-FFF2-40B4-BE49-F238E27FC236}">
                  <a16:creationId xmlns:a16="http://schemas.microsoft.com/office/drawing/2014/main" id="{A450A028-7DB0-5BAF-DBD6-D017FAE1C449}"/>
                </a:ext>
              </a:extLst>
            </p:cNvPr>
            <p:cNvSpPr/>
            <p:nvPr/>
          </p:nvSpPr>
          <p:spPr>
            <a:xfrm>
              <a:off x="5488725" y="1740947"/>
              <a:ext cx="105828" cy="11344"/>
            </a:xfrm>
            <a:custGeom>
              <a:avLst/>
              <a:gdLst/>
              <a:ahLst/>
              <a:cxnLst/>
              <a:rect l="l" t="t" r="r" b="b"/>
              <a:pathLst>
                <a:path w="4030" h="432" extrusionOk="0">
                  <a:moveTo>
                    <a:pt x="297" y="1"/>
                  </a:moveTo>
                  <a:cubicBezTo>
                    <a:pt x="0" y="1"/>
                    <a:pt x="0" y="432"/>
                    <a:pt x="297" y="432"/>
                  </a:cubicBezTo>
                  <a:lnTo>
                    <a:pt x="3742" y="432"/>
                  </a:lnTo>
                  <a:cubicBezTo>
                    <a:pt x="4029" y="432"/>
                    <a:pt x="4029" y="1"/>
                    <a:pt x="3742" y="1"/>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789;p75">
              <a:extLst>
                <a:ext uri="{FF2B5EF4-FFF2-40B4-BE49-F238E27FC236}">
                  <a16:creationId xmlns:a16="http://schemas.microsoft.com/office/drawing/2014/main" id="{C9BD49CC-04CE-D878-83A6-2EC81F0E1269}"/>
                </a:ext>
              </a:extLst>
            </p:cNvPr>
            <p:cNvSpPr/>
            <p:nvPr/>
          </p:nvSpPr>
          <p:spPr>
            <a:xfrm>
              <a:off x="5488961" y="1769360"/>
              <a:ext cx="66123" cy="11318"/>
            </a:xfrm>
            <a:custGeom>
              <a:avLst/>
              <a:gdLst/>
              <a:ahLst/>
              <a:cxnLst/>
              <a:rect l="l" t="t" r="r" b="b"/>
              <a:pathLst>
                <a:path w="2518" h="431" extrusionOk="0">
                  <a:moveTo>
                    <a:pt x="288" y="0"/>
                  </a:moveTo>
                  <a:cubicBezTo>
                    <a:pt x="1" y="0"/>
                    <a:pt x="1" y="431"/>
                    <a:pt x="288" y="431"/>
                  </a:cubicBezTo>
                  <a:lnTo>
                    <a:pt x="2231" y="431"/>
                  </a:lnTo>
                  <a:cubicBezTo>
                    <a:pt x="2518" y="431"/>
                    <a:pt x="2518" y="0"/>
                    <a:pt x="223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90;p75">
              <a:extLst>
                <a:ext uri="{FF2B5EF4-FFF2-40B4-BE49-F238E27FC236}">
                  <a16:creationId xmlns:a16="http://schemas.microsoft.com/office/drawing/2014/main" id="{29CB658A-6317-1F82-289D-41180281AB39}"/>
                </a:ext>
              </a:extLst>
            </p:cNvPr>
            <p:cNvSpPr/>
            <p:nvPr/>
          </p:nvSpPr>
          <p:spPr>
            <a:xfrm>
              <a:off x="5488725" y="1791970"/>
              <a:ext cx="105828" cy="11344"/>
            </a:xfrm>
            <a:custGeom>
              <a:avLst/>
              <a:gdLst/>
              <a:ahLst/>
              <a:cxnLst/>
              <a:rect l="l" t="t" r="r" b="b"/>
              <a:pathLst>
                <a:path w="4030" h="432" extrusionOk="0">
                  <a:moveTo>
                    <a:pt x="297" y="1"/>
                  </a:moveTo>
                  <a:cubicBezTo>
                    <a:pt x="0" y="1"/>
                    <a:pt x="0" y="431"/>
                    <a:pt x="297" y="431"/>
                  </a:cubicBezTo>
                  <a:lnTo>
                    <a:pt x="3742" y="431"/>
                  </a:lnTo>
                  <a:cubicBezTo>
                    <a:pt x="4029" y="431"/>
                    <a:pt x="4029" y="1"/>
                    <a:pt x="3742" y="1"/>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791;p75">
              <a:extLst>
                <a:ext uri="{FF2B5EF4-FFF2-40B4-BE49-F238E27FC236}">
                  <a16:creationId xmlns:a16="http://schemas.microsoft.com/office/drawing/2014/main" id="{A4E99548-B0E9-12EF-AD75-49160DD1F863}"/>
                </a:ext>
              </a:extLst>
            </p:cNvPr>
            <p:cNvSpPr/>
            <p:nvPr/>
          </p:nvSpPr>
          <p:spPr>
            <a:xfrm>
              <a:off x="5488961" y="1582389"/>
              <a:ext cx="100051" cy="11318"/>
            </a:xfrm>
            <a:custGeom>
              <a:avLst/>
              <a:gdLst/>
              <a:ahLst/>
              <a:cxnLst/>
              <a:rect l="l" t="t" r="r" b="b"/>
              <a:pathLst>
                <a:path w="3810" h="431" extrusionOk="0">
                  <a:moveTo>
                    <a:pt x="288" y="0"/>
                  </a:moveTo>
                  <a:cubicBezTo>
                    <a:pt x="1" y="0"/>
                    <a:pt x="1" y="431"/>
                    <a:pt x="288" y="431"/>
                  </a:cubicBezTo>
                  <a:lnTo>
                    <a:pt x="3523" y="431"/>
                  </a:lnTo>
                  <a:cubicBezTo>
                    <a:pt x="3810" y="431"/>
                    <a:pt x="3810" y="0"/>
                    <a:pt x="35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792;p75">
              <a:extLst>
                <a:ext uri="{FF2B5EF4-FFF2-40B4-BE49-F238E27FC236}">
                  <a16:creationId xmlns:a16="http://schemas.microsoft.com/office/drawing/2014/main" id="{937E8D78-A6CA-DE49-20F3-3177BAFEC04B}"/>
                </a:ext>
              </a:extLst>
            </p:cNvPr>
            <p:cNvSpPr/>
            <p:nvPr/>
          </p:nvSpPr>
          <p:spPr>
            <a:xfrm>
              <a:off x="5443479" y="1633386"/>
              <a:ext cx="151074" cy="11344"/>
            </a:xfrm>
            <a:custGeom>
              <a:avLst/>
              <a:gdLst/>
              <a:ahLst/>
              <a:cxnLst/>
              <a:rect l="l" t="t" r="r" b="b"/>
              <a:pathLst>
                <a:path w="5753" h="432" extrusionOk="0">
                  <a:moveTo>
                    <a:pt x="288" y="1"/>
                  </a:moveTo>
                  <a:cubicBezTo>
                    <a:pt x="1" y="1"/>
                    <a:pt x="1" y="431"/>
                    <a:pt x="288" y="431"/>
                  </a:cubicBezTo>
                  <a:lnTo>
                    <a:pt x="5465" y="431"/>
                  </a:lnTo>
                  <a:cubicBezTo>
                    <a:pt x="5752" y="431"/>
                    <a:pt x="5752" y="1"/>
                    <a:pt x="5465" y="1"/>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793;p75">
              <a:extLst>
                <a:ext uri="{FF2B5EF4-FFF2-40B4-BE49-F238E27FC236}">
                  <a16:creationId xmlns:a16="http://schemas.microsoft.com/office/drawing/2014/main" id="{7F0319ED-7D97-A914-5D36-623E695F23A1}"/>
                </a:ext>
              </a:extLst>
            </p:cNvPr>
            <p:cNvSpPr/>
            <p:nvPr/>
          </p:nvSpPr>
          <p:spPr>
            <a:xfrm>
              <a:off x="5488961" y="1604999"/>
              <a:ext cx="26418" cy="11344"/>
            </a:xfrm>
            <a:custGeom>
              <a:avLst/>
              <a:gdLst/>
              <a:ahLst/>
              <a:cxnLst/>
              <a:rect l="l" t="t" r="r" b="b"/>
              <a:pathLst>
                <a:path w="1006" h="432" extrusionOk="0">
                  <a:moveTo>
                    <a:pt x="288" y="0"/>
                  </a:moveTo>
                  <a:cubicBezTo>
                    <a:pt x="1" y="0"/>
                    <a:pt x="1" y="431"/>
                    <a:pt x="288" y="431"/>
                  </a:cubicBezTo>
                  <a:lnTo>
                    <a:pt x="719" y="431"/>
                  </a:lnTo>
                  <a:cubicBezTo>
                    <a:pt x="1006" y="431"/>
                    <a:pt x="1006" y="0"/>
                    <a:pt x="719" y="0"/>
                  </a:cubicBezTo>
                  <a:close/>
                </a:path>
              </a:pathLst>
            </a:custGeom>
            <a:solidFill>
              <a:srgbClr val="909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794;p75">
              <a:extLst>
                <a:ext uri="{FF2B5EF4-FFF2-40B4-BE49-F238E27FC236}">
                  <a16:creationId xmlns:a16="http://schemas.microsoft.com/office/drawing/2014/main" id="{625E9491-CA3C-589A-317E-DBF193A5609B}"/>
                </a:ext>
              </a:extLst>
            </p:cNvPr>
            <p:cNvSpPr/>
            <p:nvPr/>
          </p:nvSpPr>
          <p:spPr>
            <a:xfrm>
              <a:off x="5522889" y="1604999"/>
              <a:ext cx="37736" cy="11344"/>
            </a:xfrm>
            <a:custGeom>
              <a:avLst/>
              <a:gdLst/>
              <a:ahLst/>
              <a:cxnLst/>
              <a:rect l="l" t="t" r="r" b="b"/>
              <a:pathLst>
                <a:path w="1437" h="432" extrusionOk="0">
                  <a:moveTo>
                    <a:pt x="288" y="0"/>
                  </a:moveTo>
                  <a:cubicBezTo>
                    <a:pt x="1" y="0"/>
                    <a:pt x="1" y="431"/>
                    <a:pt x="288" y="431"/>
                  </a:cubicBezTo>
                  <a:lnTo>
                    <a:pt x="1149" y="431"/>
                  </a:lnTo>
                  <a:cubicBezTo>
                    <a:pt x="1436" y="431"/>
                    <a:pt x="1436" y="0"/>
                    <a:pt x="114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795;p75">
              <a:extLst>
                <a:ext uri="{FF2B5EF4-FFF2-40B4-BE49-F238E27FC236}">
                  <a16:creationId xmlns:a16="http://schemas.microsoft.com/office/drawing/2014/main" id="{4C7E1FD1-DEF9-9E60-D5F7-4E529FF000FF}"/>
                </a:ext>
              </a:extLst>
            </p:cNvPr>
            <p:cNvSpPr/>
            <p:nvPr/>
          </p:nvSpPr>
          <p:spPr>
            <a:xfrm>
              <a:off x="5445501" y="1582389"/>
              <a:ext cx="34191" cy="33954"/>
            </a:xfrm>
            <a:custGeom>
              <a:avLst/>
              <a:gdLst/>
              <a:ahLst/>
              <a:cxnLst/>
              <a:rect l="l" t="t" r="r" b="b"/>
              <a:pathLst>
                <a:path w="1302" h="1293" extrusionOk="0">
                  <a:moveTo>
                    <a:pt x="220" y="0"/>
                  </a:moveTo>
                  <a:cubicBezTo>
                    <a:pt x="96" y="0"/>
                    <a:pt x="0" y="96"/>
                    <a:pt x="0" y="220"/>
                  </a:cubicBezTo>
                  <a:lnTo>
                    <a:pt x="0" y="1081"/>
                  </a:lnTo>
                  <a:cubicBezTo>
                    <a:pt x="0" y="1196"/>
                    <a:pt x="96" y="1292"/>
                    <a:pt x="220" y="1292"/>
                  </a:cubicBezTo>
                  <a:lnTo>
                    <a:pt x="1082" y="1292"/>
                  </a:lnTo>
                  <a:cubicBezTo>
                    <a:pt x="1196" y="1292"/>
                    <a:pt x="1302" y="1196"/>
                    <a:pt x="1302" y="1081"/>
                  </a:cubicBezTo>
                  <a:lnTo>
                    <a:pt x="1302" y="220"/>
                  </a:lnTo>
                  <a:cubicBezTo>
                    <a:pt x="1302" y="96"/>
                    <a:pt x="1196" y="0"/>
                    <a:pt x="10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796;p75">
              <a:extLst>
                <a:ext uri="{FF2B5EF4-FFF2-40B4-BE49-F238E27FC236}">
                  <a16:creationId xmlns:a16="http://schemas.microsoft.com/office/drawing/2014/main" id="{45D94C36-7150-BF49-8FBD-9C442CA0B7B4}"/>
                </a:ext>
              </a:extLst>
            </p:cNvPr>
            <p:cNvSpPr/>
            <p:nvPr/>
          </p:nvSpPr>
          <p:spPr>
            <a:xfrm>
              <a:off x="5468347" y="1553976"/>
              <a:ext cx="101810" cy="11581"/>
            </a:xfrm>
            <a:custGeom>
              <a:avLst/>
              <a:gdLst/>
              <a:ahLst/>
              <a:cxnLst/>
              <a:rect l="l" t="t" r="r" b="b"/>
              <a:pathLst>
                <a:path w="3877" h="441" extrusionOk="0">
                  <a:moveTo>
                    <a:pt x="212" y="1"/>
                  </a:moveTo>
                  <a:cubicBezTo>
                    <a:pt x="97" y="1"/>
                    <a:pt x="1" y="106"/>
                    <a:pt x="1" y="221"/>
                  </a:cubicBezTo>
                  <a:cubicBezTo>
                    <a:pt x="1" y="336"/>
                    <a:pt x="97" y="441"/>
                    <a:pt x="212" y="441"/>
                  </a:cubicBezTo>
                  <a:lnTo>
                    <a:pt x="3657" y="441"/>
                  </a:lnTo>
                  <a:cubicBezTo>
                    <a:pt x="3781" y="441"/>
                    <a:pt x="3877" y="345"/>
                    <a:pt x="3877" y="221"/>
                  </a:cubicBezTo>
                  <a:cubicBezTo>
                    <a:pt x="3877" y="106"/>
                    <a:pt x="3781" y="10"/>
                    <a:pt x="366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797;p75">
              <a:extLst>
                <a:ext uri="{FF2B5EF4-FFF2-40B4-BE49-F238E27FC236}">
                  <a16:creationId xmlns:a16="http://schemas.microsoft.com/office/drawing/2014/main" id="{46AB61B7-F4FC-7D57-3C70-38194B194E5B}"/>
                </a:ext>
              </a:extLst>
            </p:cNvPr>
            <p:cNvSpPr/>
            <p:nvPr/>
          </p:nvSpPr>
          <p:spPr>
            <a:xfrm>
              <a:off x="5454036" y="1590924"/>
              <a:ext cx="16859" cy="16859"/>
            </a:xfrm>
            <a:custGeom>
              <a:avLst/>
              <a:gdLst/>
              <a:ahLst/>
              <a:cxnLst/>
              <a:rect l="l" t="t" r="r" b="b"/>
              <a:pathLst>
                <a:path w="642" h="642" extrusionOk="0">
                  <a:moveTo>
                    <a:pt x="326" y="0"/>
                  </a:moveTo>
                  <a:cubicBezTo>
                    <a:pt x="144" y="0"/>
                    <a:pt x="0" y="144"/>
                    <a:pt x="0" y="326"/>
                  </a:cubicBezTo>
                  <a:cubicBezTo>
                    <a:pt x="0" y="498"/>
                    <a:pt x="144" y="642"/>
                    <a:pt x="326" y="642"/>
                  </a:cubicBezTo>
                  <a:cubicBezTo>
                    <a:pt x="498" y="642"/>
                    <a:pt x="642" y="498"/>
                    <a:pt x="642" y="326"/>
                  </a:cubicBezTo>
                  <a:cubicBezTo>
                    <a:pt x="642" y="144"/>
                    <a:pt x="498" y="0"/>
                    <a:pt x="3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9757;p75">
            <a:extLst>
              <a:ext uri="{FF2B5EF4-FFF2-40B4-BE49-F238E27FC236}">
                <a16:creationId xmlns:a16="http://schemas.microsoft.com/office/drawing/2014/main" id="{BC142568-56B2-1852-8111-66584534E995}"/>
              </a:ext>
            </a:extLst>
          </p:cNvPr>
          <p:cNvGrpSpPr/>
          <p:nvPr/>
        </p:nvGrpSpPr>
        <p:grpSpPr>
          <a:xfrm>
            <a:off x="2262890" y="3441941"/>
            <a:ext cx="920386" cy="741869"/>
            <a:chOff x="4885060" y="1518788"/>
            <a:chExt cx="385786" cy="342588"/>
          </a:xfrm>
        </p:grpSpPr>
        <p:sp>
          <p:nvSpPr>
            <p:cNvPr id="50" name="Google Shape;9758;p75">
              <a:extLst>
                <a:ext uri="{FF2B5EF4-FFF2-40B4-BE49-F238E27FC236}">
                  <a16:creationId xmlns:a16="http://schemas.microsoft.com/office/drawing/2014/main" id="{C0842A25-BBE4-FDD8-007B-10A58E451DC5}"/>
                </a:ext>
              </a:extLst>
            </p:cNvPr>
            <p:cNvSpPr/>
            <p:nvPr/>
          </p:nvSpPr>
          <p:spPr>
            <a:xfrm>
              <a:off x="4953415" y="1537380"/>
              <a:ext cx="74920" cy="62367"/>
            </a:xfrm>
            <a:custGeom>
              <a:avLst/>
              <a:gdLst/>
              <a:ahLst/>
              <a:cxnLst/>
              <a:rect l="l" t="t" r="r" b="b"/>
              <a:pathLst>
                <a:path w="2853" h="2375" extrusionOk="0">
                  <a:moveTo>
                    <a:pt x="1426" y="1"/>
                  </a:moveTo>
                  <a:cubicBezTo>
                    <a:pt x="642" y="1"/>
                    <a:pt x="0" y="537"/>
                    <a:pt x="0" y="1188"/>
                  </a:cubicBezTo>
                  <a:cubicBezTo>
                    <a:pt x="0" y="1848"/>
                    <a:pt x="642" y="2374"/>
                    <a:pt x="1426" y="2374"/>
                  </a:cubicBezTo>
                  <a:cubicBezTo>
                    <a:pt x="2211" y="2374"/>
                    <a:pt x="2852" y="1848"/>
                    <a:pt x="2852" y="1188"/>
                  </a:cubicBezTo>
                  <a:cubicBezTo>
                    <a:pt x="2852" y="537"/>
                    <a:pt x="2211" y="1"/>
                    <a:pt x="14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59;p75">
              <a:extLst>
                <a:ext uri="{FF2B5EF4-FFF2-40B4-BE49-F238E27FC236}">
                  <a16:creationId xmlns:a16="http://schemas.microsoft.com/office/drawing/2014/main" id="{E3E2B0D0-B442-286E-1397-4D17AE2B46ED}"/>
                </a:ext>
              </a:extLst>
            </p:cNvPr>
            <p:cNvSpPr/>
            <p:nvPr/>
          </p:nvSpPr>
          <p:spPr>
            <a:xfrm>
              <a:off x="4953415" y="1537380"/>
              <a:ext cx="50025" cy="62367"/>
            </a:xfrm>
            <a:custGeom>
              <a:avLst/>
              <a:gdLst/>
              <a:ahLst/>
              <a:cxnLst/>
              <a:rect l="l" t="t" r="r" b="b"/>
              <a:pathLst>
                <a:path w="1905" h="2375" extrusionOk="0">
                  <a:moveTo>
                    <a:pt x="1426" y="1"/>
                  </a:moveTo>
                  <a:cubicBezTo>
                    <a:pt x="632" y="1"/>
                    <a:pt x="0" y="537"/>
                    <a:pt x="0" y="1188"/>
                  </a:cubicBezTo>
                  <a:cubicBezTo>
                    <a:pt x="0" y="1848"/>
                    <a:pt x="632" y="2374"/>
                    <a:pt x="1426" y="2374"/>
                  </a:cubicBezTo>
                  <a:cubicBezTo>
                    <a:pt x="1580" y="2374"/>
                    <a:pt x="1742" y="2355"/>
                    <a:pt x="1905" y="2307"/>
                  </a:cubicBezTo>
                  <a:cubicBezTo>
                    <a:pt x="1350" y="2145"/>
                    <a:pt x="948" y="1704"/>
                    <a:pt x="948" y="1188"/>
                  </a:cubicBezTo>
                  <a:cubicBezTo>
                    <a:pt x="948" y="671"/>
                    <a:pt x="1350" y="231"/>
                    <a:pt x="1905" y="78"/>
                  </a:cubicBezTo>
                  <a:cubicBezTo>
                    <a:pt x="1742" y="30"/>
                    <a:pt x="1580" y="1"/>
                    <a:pt x="14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60;p75">
              <a:extLst>
                <a:ext uri="{FF2B5EF4-FFF2-40B4-BE49-F238E27FC236}">
                  <a16:creationId xmlns:a16="http://schemas.microsoft.com/office/drawing/2014/main" id="{C650BA51-62B3-52DF-36A3-1BE0AD0296C5}"/>
                </a:ext>
              </a:extLst>
            </p:cNvPr>
            <p:cNvSpPr/>
            <p:nvPr/>
          </p:nvSpPr>
          <p:spPr>
            <a:xfrm>
              <a:off x="4909928" y="1568550"/>
              <a:ext cx="161893" cy="161867"/>
            </a:xfrm>
            <a:custGeom>
              <a:avLst/>
              <a:gdLst/>
              <a:ahLst/>
              <a:cxnLst/>
              <a:rect l="l" t="t" r="r" b="b"/>
              <a:pathLst>
                <a:path w="6165" h="6164" extrusionOk="0">
                  <a:moveTo>
                    <a:pt x="3082" y="1"/>
                  </a:moveTo>
                  <a:cubicBezTo>
                    <a:pt x="1379" y="1"/>
                    <a:pt x="1" y="1379"/>
                    <a:pt x="1" y="3082"/>
                  </a:cubicBezTo>
                  <a:cubicBezTo>
                    <a:pt x="1" y="4786"/>
                    <a:pt x="1379" y="6164"/>
                    <a:pt x="3082" y="6164"/>
                  </a:cubicBezTo>
                  <a:cubicBezTo>
                    <a:pt x="4786" y="6164"/>
                    <a:pt x="6164" y="4786"/>
                    <a:pt x="6164" y="3082"/>
                  </a:cubicBezTo>
                  <a:cubicBezTo>
                    <a:pt x="6164" y="1379"/>
                    <a:pt x="4786" y="1"/>
                    <a:pt x="30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761;p75">
              <a:extLst>
                <a:ext uri="{FF2B5EF4-FFF2-40B4-BE49-F238E27FC236}">
                  <a16:creationId xmlns:a16="http://schemas.microsoft.com/office/drawing/2014/main" id="{FBD2BC0B-35C0-7443-3CB3-02CDEA30BA62}"/>
                </a:ext>
              </a:extLst>
            </p:cNvPr>
            <p:cNvSpPr/>
            <p:nvPr/>
          </p:nvSpPr>
          <p:spPr>
            <a:xfrm>
              <a:off x="4942596" y="1568577"/>
              <a:ext cx="129462" cy="161840"/>
            </a:xfrm>
            <a:custGeom>
              <a:avLst/>
              <a:gdLst/>
              <a:ahLst/>
              <a:cxnLst/>
              <a:rect l="l" t="t" r="r" b="b"/>
              <a:pathLst>
                <a:path w="4930" h="6163" extrusionOk="0">
                  <a:moveTo>
                    <a:pt x="1849" y="0"/>
                  </a:moveTo>
                  <a:cubicBezTo>
                    <a:pt x="1690" y="0"/>
                    <a:pt x="1530" y="13"/>
                    <a:pt x="1369" y="38"/>
                  </a:cubicBezTo>
                  <a:cubicBezTo>
                    <a:pt x="154" y="268"/>
                    <a:pt x="1" y="2038"/>
                    <a:pt x="1235" y="2411"/>
                  </a:cubicBezTo>
                  <a:lnTo>
                    <a:pt x="1264" y="2421"/>
                  </a:lnTo>
                  <a:lnTo>
                    <a:pt x="1570" y="6153"/>
                  </a:lnTo>
                  <a:cubicBezTo>
                    <a:pt x="1657" y="6163"/>
                    <a:pt x="1752" y="6163"/>
                    <a:pt x="1838" y="6163"/>
                  </a:cubicBezTo>
                  <a:cubicBezTo>
                    <a:pt x="3542" y="6163"/>
                    <a:pt x="4920" y="4785"/>
                    <a:pt x="4920" y="3081"/>
                  </a:cubicBezTo>
                  <a:cubicBezTo>
                    <a:pt x="4930" y="2450"/>
                    <a:pt x="4729" y="1818"/>
                    <a:pt x="4355" y="1311"/>
                  </a:cubicBezTo>
                  <a:cubicBezTo>
                    <a:pt x="3778" y="478"/>
                    <a:pt x="2839" y="0"/>
                    <a:pt x="18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762;p75">
              <a:extLst>
                <a:ext uri="{FF2B5EF4-FFF2-40B4-BE49-F238E27FC236}">
                  <a16:creationId xmlns:a16="http://schemas.microsoft.com/office/drawing/2014/main" id="{0DBD553B-110D-03CA-0A43-CAE0047B8ACA}"/>
                </a:ext>
              </a:extLst>
            </p:cNvPr>
            <p:cNvSpPr/>
            <p:nvPr/>
          </p:nvSpPr>
          <p:spPr>
            <a:xfrm>
              <a:off x="4885060" y="1736693"/>
              <a:ext cx="211629" cy="124682"/>
            </a:xfrm>
            <a:custGeom>
              <a:avLst/>
              <a:gdLst/>
              <a:ahLst/>
              <a:cxnLst/>
              <a:rect l="l" t="t" r="r" b="b"/>
              <a:pathLst>
                <a:path w="8059" h="4748" extrusionOk="0">
                  <a:moveTo>
                    <a:pt x="2843" y="0"/>
                  </a:moveTo>
                  <a:lnTo>
                    <a:pt x="2843" y="1043"/>
                  </a:lnTo>
                  <a:cubicBezTo>
                    <a:pt x="2843" y="1235"/>
                    <a:pt x="2737" y="1397"/>
                    <a:pt x="2565" y="1474"/>
                  </a:cubicBezTo>
                  <a:lnTo>
                    <a:pt x="565" y="2354"/>
                  </a:lnTo>
                  <a:cubicBezTo>
                    <a:pt x="220" y="2508"/>
                    <a:pt x="0" y="2852"/>
                    <a:pt x="0" y="3225"/>
                  </a:cubicBezTo>
                  <a:lnTo>
                    <a:pt x="0" y="4508"/>
                  </a:lnTo>
                  <a:cubicBezTo>
                    <a:pt x="0" y="4632"/>
                    <a:pt x="106" y="4737"/>
                    <a:pt x="240" y="4747"/>
                  </a:cubicBezTo>
                  <a:lnTo>
                    <a:pt x="7819" y="4747"/>
                  </a:lnTo>
                  <a:cubicBezTo>
                    <a:pt x="7953" y="4747"/>
                    <a:pt x="8058" y="4632"/>
                    <a:pt x="8058" y="4508"/>
                  </a:cubicBezTo>
                  <a:lnTo>
                    <a:pt x="8058" y="3225"/>
                  </a:lnTo>
                  <a:cubicBezTo>
                    <a:pt x="8058" y="2852"/>
                    <a:pt x="7838" y="2508"/>
                    <a:pt x="7494" y="2354"/>
                  </a:cubicBezTo>
                  <a:lnTo>
                    <a:pt x="5503" y="1474"/>
                  </a:lnTo>
                  <a:cubicBezTo>
                    <a:pt x="5331" y="1397"/>
                    <a:pt x="5216" y="1225"/>
                    <a:pt x="5216" y="1043"/>
                  </a:cubicBezTo>
                  <a:lnTo>
                    <a:pt x="5216" y="0"/>
                  </a:ln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63;p75">
              <a:extLst>
                <a:ext uri="{FF2B5EF4-FFF2-40B4-BE49-F238E27FC236}">
                  <a16:creationId xmlns:a16="http://schemas.microsoft.com/office/drawing/2014/main" id="{7D7FA425-234A-8B20-6B04-DB16E9A5FFEF}"/>
                </a:ext>
              </a:extLst>
            </p:cNvPr>
            <p:cNvSpPr/>
            <p:nvPr/>
          </p:nvSpPr>
          <p:spPr>
            <a:xfrm>
              <a:off x="4885060" y="1781414"/>
              <a:ext cx="211892" cy="79962"/>
            </a:xfrm>
            <a:custGeom>
              <a:avLst/>
              <a:gdLst/>
              <a:ahLst/>
              <a:cxnLst/>
              <a:rect l="l" t="t" r="r" b="b"/>
              <a:pathLst>
                <a:path w="8069" h="3045" extrusionOk="0">
                  <a:moveTo>
                    <a:pt x="2039" y="1"/>
                  </a:moveTo>
                  <a:lnTo>
                    <a:pt x="565" y="651"/>
                  </a:lnTo>
                  <a:cubicBezTo>
                    <a:pt x="220" y="805"/>
                    <a:pt x="0" y="1149"/>
                    <a:pt x="0" y="1522"/>
                  </a:cubicBezTo>
                  <a:lnTo>
                    <a:pt x="0" y="2805"/>
                  </a:lnTo>
                  <a:cubicBezTo>
                    <a:pt x="0" y="2929"/>
                    <a:pt x="106" y="3044"/>
                    <a:pt x="240" y="3044"/>
                  </a:cubicBezTo>
                  <a:lnTo>
                    <a:pt x="7829" y="3044"/>
                  </a:lnTo>
                  <a:cubicBezTo>
                    <a:pt x="7953" y="3044"/>
                    <a:pt x="8068" y="2929"/>
                    <a:pt x="8068" y="2805"/>
                  </a:cubicBezTo>
                  <a:lnTo>
                    <a:pt x="8068" y="1522"/>
                  </a:lnTo>
                  <a:cubicBezTo>
                    <a:pt x="8058" y="1149"/>
                    <a:pt x="7838" y="805"/>
                    <a:pt x="7494" y="651"/>
                  </a:cubicBezTo>
                  <a:lnTo>
                    <a:pt x="6020" y="1"/>
                  </a:lnTo>
                  <a:cubicBezTo>
                    <a:pt x="5671" y="919"/>
                    <a:pt x="4850" y="1379"/>
                    <a:pt x="4029" y="1379"/>
                  </a:cubicBezTo>
                  <a:cubicBezTo>
                    <a:pt x="3209" y="1379"/>
                    <a:pt x="2388" y="919"/>
                    <a:pt x="20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64;p75">
              <a:extLst>
                <a:ext uri="{FF2B5EF4-FFF2-40B4-BE49-F238E27FC236}">
                  <a16:creationId xmlns:a16="http://schemas.microsoft.com/office/drawing/2014/main" id="{155C0D43-D804-FEDD-821E-4967E802A3D4}"/>
                </a:ext>
              </a:extLst>
            </p:cNvPr>
            <p:cNvSpPr/>
            <p:nvPr/>
          </p:nvSpPr>
          <p:spPr>
            <a:xfrm>
              <a:off x="4959691" y="1736693"/>
              <a:ext cx="62368" cy="24894"/>
            </a:xfrm>
            <a:custGeom>
              <a:avLst/>
              <a:gdLst/>
              <a:ahLst/>
              <a:cxnLst/>
              <a:rect l="l" t="t" r="r" b="b"/>
              <a:pathLst>
                <a:path w="2375" h="948" extrusionOk="0">
                  <a:moveTo>
                    <a:pt x="1" y="0"/>
                  </a:moveTo>
                  <a:lnTo>
                    <a:pt x="1" y="689"/>
                  </a:lnTo>
                  <a:cubicBezTo>
                    <a:pt x="379" y="862"/>
                    <a:pt x="783" y="948"/>
                    <a:pt x="1187" y="948"/>
                  </a:cubicBezTo>
                  <a:cubicBezTo>
                    <a:pt x="1592" y="948"/>
                    <a:pt x="1996" y="862"/>
                    <a:pt x="2374" y="689"/>
                  </a:cubicBezTo>
                  <a:lnTo>
                    <a:pt x="2374" y="0"/>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65;p75">
              <a:extLst>
                <a:ext uri="{FF2B5EF4-FFF2-40B4-BE49-F238E27FC236}">
                  <a16:creationId xmlns:a16="http://schemas.microsoft.com/office/drawing/2014/main" id="{9F4DDC15-11E5-3360-441A-53554FDC8C0E}"/>
                </a:ext>
              </a:extLst>
            </p:cNvPr>
            <p:cNvSpPr/>
            <p:nvPr/>
          </p:nvSpPr>
          <p:spPr>
            <a:xfrm>
              <a:off x="4928520" y="1631994"/>
              <a:ext cx="124682" cy="117146"/>
            </a:xfrm>
            <a:custGeom>
              <a:avLst/>
              <a:gdLst/>
              <a:ahLst/>
              <a:cxnLst/>
              <a:rect l="l" t="t" r="r" b="b"/>
              <a:pathLst>
                <a:path w="4748" h="4461" extrusionOk="0">
                  <a:moveTo>
                    <a:pt x="1730" y="1"/>
                  </a:moveTo>
                  <a:cubicBezTo>
                    <a:pt x="1553" y="1"/>
                    <a:pt x="1387" y="94"/>
                    <a:pt x="1303" y="255"/>
                  </a:cubicBezTo>
                  <a:cubicBezTo>
                    <a:pt x="1054" y="762"/>
                    <a:pt x="671" y="1183"/>
                    <a:pt x="202" y="1489"/>
                  </a:cubicBezTo>
                  <a:cubicBezTo>
                    <a:pt x="78" y="1575"/>
                    <a:pt x="1" y="1719"/>
                    <a:pt x="1" y="1872"/>
                  </a:cubicBezTo>
                  <a:lnTo>
                    <a:pt x="1" y="2006"/>
                  </a:lnTo>
                  <a:cubicBezTo>
                    <a:pt x="1" y="3269"/>
                    <a:pt x="958" y="4370"/>
                    <a:pt x="2212" y="4456"/>
                  </a:cubicBezTo>
                  <a:cubicBezTo>
                    <a:pt x="2263" y="4459"/>
                    <a:pt x="2314" y="4461"/>
                    <a:pt x="2364" y="4461"/>
                  </a:cubicBezTo>
                  <a:cubicBezTo>
                    <a:pt x="3665" y="4461"/>
                    <a:pt x="4739" y="3410"/>
                    <a:pt x="4748" y="2092"/>
                  </a:cubicBezTo>
                  <a:lnTo>
                    <a:pt x="4748" y="1671"/>
                  </a:lnTo>
                  <a:cubicBezTo>
                    <a:pt x="4748" y="1470"/>
                    <a:pt x="4652" y="1279"/>
                    <a:pt x="4509" y="1145"/>
                  </a:cubicBezTo>
                  <a:cubicBezTo>
                    <a:pt x="4126" y="810"/>
                    <a:pt x="3274" y="226"/>
                    <a:pt x="1800" y="6"/>
                  </a:cubicBezTo>
                  <a:cubicBezTo>
                    <a:pt x="1777" y="3"/>
                    <a:pt x="1753" y="1"/>
                    <a:pt x="1730"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766;p75">
              <a:extLst>
                <a:ext uri="{FF2B5EF4-FFF2-40B4-BE49-F238E27FC236}">
                  <a16:creationId xmlns:a16="http://schemas.microsoft.com/office/drawing/2014/main" id="{957BACB5-081A-3265-B2F7-2E3568083B17}"/>
                </a:ext>
              </a:extLst>
            </p:cNvPr>
            <p:cNvSpPr/>
            <p:nvPr/>
          </p:nvSpPr>
          <p:spPr>
            <a:xfrm>
              <a:off x="4928520" y="1632178"/>
              <a:ext cx="121925" cy="116594"/>
            </a:xfrm>
            <a:custGeom>
              <a:avLst/>
              <a:gdLst/>
              <a:ahLst/>
              <a:cxnLst/>
              <a:rect l="l" t="t" r="r" b="b"/>
              <a:pathLst>
                <a:path w="4643" h="4440" extrusionOk="0">
                  <a:moveTo>
                    <a:pt x="1717" y="1"/>
                  </a:moveTo>
                  <a:cubicBezTo>
                    <a:pt x="1546" y="1"/>
                    <a:pt x="1385" y="101"/>
                    <a:pt x="1303" y="257"/>
                  </a:cubicBezTo>
                  <a:cubicBezTo>
                    <a:pt x="1264" y="343"/>
                    <a:pt x="1216" y="430"/>
                    <a:pt x="1169" y="506"/>
                  </a:cubicBezTo>
                  <a:cubicBezTo>
                    <a:pt x="920" y="899"/>
                    <a:pt x="594" y="1234"/>
                    <a:pt x="212" y="1492"/>
                  </a:cubicBezTo>
                  <a:cubicBezTo>
                    <a:pt x="78" y="1578"/>
                    <a:pt x="1" y="1722"/>
                    <a:pt x="11" y="1875"/>
                  </a:cubicBezTo>
                  <a:lnTo>
                    <a:pt x="11" y="2009"/>
                  </a:lnTo>
                  <a:cubicBezTo>
                    <a:pt x="11" y="3224"/>
                    <a:pt x="891" y="4296"/>
                    <a:pt x="2087" y="4440"/>
                  </a:cubicBezTo>
                  <a:cubicBezTo>
                    <a:pt x="1666" y="3999"/>
                    <a:pt x="1427" y="3416"/>
                    <a:pt x="1427" y="2803"/>
                  </a:cubicBezTo>
                  <a:lnTo>
                    <a:pt x="1427" y="1310"/>
                  </a:lnTo>
                  <a:cubicBezTo>
                    <a:pt x="1427" y="1061"/>
                    <a:pt x="1609" y="860"/>
                    <a:pt x="1858" y="832"/>
                  </a:cubicBezTo>
                  <a:cubicBezTo>
                    <a:pt x="2022" y="817"/>
                    <a:pt x="2187" y="809"/>
                    <a:pt x="2352" y="809"/>
                  </a:cubicBezTo>
                  <a:cubicBezTo>
                    <a:pt x="3138" y="809"/>
                    <a:pt x="3923" y="978"/>
                    <a:pt x="4643" y="1310"/>
                  </a:cubicBezTo>
                  <a:cubicBezTo>
                    <a:pt x="4604" y="1243"/>
                    <a:pt x="4556" y="1186"/>
                    <a:pt x="4509" y="1138"/>
                  </a:cubicBezTo>
                  <a:cubicBezTo>
                    <a:pt x="4126" y="812"/>
                    <a:pt x="3274" y="229"/>
                    <a:pt x="1800" y="9"/>
                  </a:cubicBezTo>
                  <a:cubicBezTo>
                    <a:pt x="1772" y="3"/>
                    <a:pt x="1745" y="1"/>
                    <a:pt x="1717" y="1"/>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767;p75">
              <a:extLst>
                <a:ext uri="{FF2B5EF4-FFF2-40B4-BE49-F238E27FC236}">
                  <a16:creationId xmlns:a16="http://schemas.microsoft.com/office/drawing/2014/main" id="{A848AEA3-A495-9653-B4D4-DBD5869C69E8}"/>
                </a:ext>
              </a:extLst>
            </p:cNvPr>
            <p:cNvSpPr/>
            <p:nvPr/>
          </p:nvSpPr>
          <p:spPr>
            <a:xfrm>
              <a:off x="4885060" y="1802028"/>
              <a:ext cx="43487" cy="59348"/>
            </a:xfrm>
            <a:custGeom>
              <a:avLst/>
              <a:gdLst/>
              <a:ahLst/>
              <a:cxnLst/>
              <a:rect l="l" t="t" r="r" b="b"/>
              <a:pathLst>
                <a:path w="1656" h="2260" extrusionOk="0">
                  <a:moveTo>
                    <a:pt x="354" y="0"/>
                  </a:moveTo>
                  <a:cubicBezTo>
                    <a:pt x="125" y="182"/>
                    <a:pt x="0" y="450"/>
                    <a:pt x="0" y="737"/>
                  </a:cubicBezTo>
                  <a:lnTo>
                    <a:pt x="0" y="2020"/>
                  </a:lnTo>
                  <a:cubicBezTo>
                    <a:pt x="0" y="2144"/>
                    <a:pt x="106" y="2259"/>
                    <a:pt x="240" y="2259"/>
                  </a:cubicBezTo>
                  <a:lnTo>
                    <a:pt x="1656" y="2259"/>
                  </a:lnTo>
                  <a:lnTo>
                    <a:pt x="1656" y="1599"/>
                  </a:lnTo>
                  <a:cubicBezTo>
                    <a:pt x="1656" y="1417"/>
                    <a:pt x="1579" y="1235"/>
                    <a:pt x="1445" y="1101"/>
                  </a:cubicBezTo>
                  <a:lnTo>
                    <a:pt x="3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768;p75">
              <a:extLst>
                <a:ext uri="{FF2B5EF4-FFF2-40B4-BE49-F238E27FC236}">
                  <a16:creationId xmlns:a16="http://schemas.microsoft.com/office/drawing/2014/main" id="{B25F6DBC-B4D2-8019-5ED2-C9FF960F1FCC}"/>
                </a:ext>
              </a:extLst>
            </p:cNvPr>
            <p:cNvSpPr/>
            <p:nvPr/>
          </p:nvSpPr>
          <p:spPr>
            <a:xfrm>
              <a:off x="5053177" y="1802028"/>
              <a:ext cx="43775" cy="59348"/>
            </a:xfrm>
            <a:custGeom>
              <a:avLst/>
              <a:gdLst/>
              <a:ahLst/>
              <a:cxnLst/>
              <a:rect l="l" t="t" r="r" b="b"/>
              <a:pathLst>
                <a:path w="1667" h="2260" extrusionOk="0">
                  <a:moveTo>
                    <a:pt x="1312" y="0"/>
                  </a:moveTo>
                  <a:lnTo>
                    <a:pt x="211" y="1101"/>
                  </a:lnTo>
                  <a:cubicBezTo>
                    <a:pt x="77" y="1235"/>
                    <a:pt x="1" y="1417"/>
                    <a:pt x="1" y="1599"/>
                  </a:cubicBezTo>
                  <a:lnTo>
                    <a:pt x="1" y="2259"/>
                  </a:lnTo>
                  <a:lnTo>
                    <a:pt x="1427" y="2259"/>
                  </a:lnTo>
                  <a:cubicBezTo>
                    <a:pt x="1561" y="2259"/>
                    <a:pt x="1666" y="2144"/>
                    <a:pt x="1666" y="2020"/>
                  </a:cubicBezTo>
                  <a:lnTo>
                    <a:pt x="1666" y="737"/>
                  </a:lnTo>
                  <a:cubicBezTo>
                    <a:pt x="1666" y="450"/>
                    <a:pt x="1532" y="182"/>
                    <a:pt x="13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69;p75">
              <a:extLst>
                <a:ext uri="{FF2B5EF4-FFF2-40B4-BE49-F238E27FC236}">
                  <a16:creationId xmlns:a16="http://schemas.microsoft.com/office/drawing/2014/main" id="{96D2FC7E-C2BE-54A6-AD66-ADFADD0FEE14}"/>
                </a:ext>
              </a:extLst>
            </p:cNvPr>
            <p:cNvSpPr/>
            <p:nvPr/>
          </p:nvSpPr>
          <p:spPr>
            <a:xfrm>
              <a:off x="5096663" y="1537642"/>
              <a:ext cx="174183" cy="181982"/>
            </a:xfrm>
            <a:custGeom>
              <a:avLst/>
              <a:gdLst/>
              <a:ahLst/>
              <a:cxnLst/>
              <a:rect l="l" t="t" r="r" b="b"/>
              <a:pathLst>
                <a:path w="6633" h="6930" extrusionOk="0">
                  <a:moveTo>
                    <a:pt x="709" y="1"/>
                  </a:moveTo>
                  <a:cubicBezTo>
                    <a:pt x="316" y="1"/>
                    <a:pt x="0" y="316"/>
                    <a:pt x="0" y="709"/>
                  </a:cubicBezTo>
                  <a:lnTo>
                    <a:pt x="0" y="4499"/>
                  </a:lnTo>
                  <a:cubicBezTo>
                    <a:pt x="0" y="4891"/>
                    <a:pt x="316" y="5207"/>
                    <a:pt x="709" y="5207"/>
                  </a:cubicBezTo>
                  <a:lnTo>
                    <a:pt x="1426" y="5207"/>
                  </a:lnTo>
                  <a:lnTo>
                    <a:pt x="1025" y="6786"/>
                  </a:lnTo>
                  <a:cubicBezTo>
                    <a:pt x="1017" y="6866"/>
                    <a:pt x="1082" y="6930"/>
                    <a:pt x="1152" y="6930"/>
                  </a:cubicBezTo>
                  <a:cubicBezTo>
                    <a:pt x="1174" y="6930"/>
                    <a:pt x="1196" y="6924"/>
                    <a:pt x="1216" y="6910"/>
                  </a:cubicBezTo>
                  <a:lnTo>
                    <a:pt x="3561" y="5207"/>
                  </a:lnTo>
                  <a:lnTo>
                    <a:pt x="5925" y="5207"/>
                  </a:lnTo>
                  <a:cubicBezTo>
                    <a:pt x="6317" y="5207"/>
                    <a:pt x="6633" y="4891"/>
                    <a:pt x="6633" y="4499"/>
                  </a:cubicBezTo>
                  <a:lnTo>
                    <a:pt x="6633" y="709"/>
                  </a:lnTo>
                  <a:cubicBezTo>
                    <a:pt x="6633" y="316"/>
                    <a:pt x="6317" y="1"/>
                    <a:pt x="59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770;p75">
              <a:extLst>
                <a:ext uri="{FF2B5EF4-FFF2-40B4-BE49-F238E27FC236}">
                  <a16:creationId xmlns:a16="http://schemas.microsoft.com/office/drawing/2014/main" id="{9C24C7D0-0DAA-DBB5-1524-A723483B702E}"/>
                </a:ext>
              </a:extLst>
            </p:cNvPr>
            <p:cNvSpPr/>
            <p:nvPr/>
          </p:nvSpPr>
          <p:spPr>
            <a:xfrm>
              <a:off x="5121531" y="1537380"/>
              <a:ext cx="136499" cy="93407"/>
            </a:xfrm>
            <a:custGeom>
              <a:avLst/>
              <a:gdLst/>
              <a:ahLst/>
              <a:cxnLst/>
              <a:rect l="l" t="t" r="r" b="b"/>
              <a:pathLst>
                <a:path w="5198" h="3557" extrusionOk="0">
                  <a:moveTo>
                    <a:pt x="326" y="1"/>
                  </a:moveTo>
                  <a:cubicBezTo>
                    <a:pt x="116" y="365"/>
                    <a:pt x="1" y="776"/>
                    <a:pt x="1" y="1188"/>
                  </a:cubicBezTo>
                  <a:cubicBezTo>
                    <a:pt x="9" y="2532"/>
                    <a:pt x="1105" y="3557"/>
                    <a:pt x="2370" y="3557"/>
                  </a:cubicBezTo>
                  <a:cubicBezTo>
                    <a:pt x="2572" y="3557"/>
                    <a:pt x="2779" y="3530"/>
                    <a:pt x="2987" y="3475"/>
                  </a:cubicBezTo>
                  <a:cubicBezTo>
                    <a:pt x="4489" y="3073"/>
                    <a:pt x="5198" y="1350"/>
                    <a:pt x="4432" y="1"/>
                  </a:cubicBez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771;p75">
              <a:extLst>
                <a:ext uri="{FF2B5EF4-FFF2-40B4-BE49-F238E27FC236}">
                  <a16:creationId xmlns:a16="http://schemas.microsoft.com/office/drawing/2014/main" id="{06F1B3DF-431F-8BF6-CE35-E649AE6F58DB}"/>
                </a:ext>
              </a:extLst>
            </p:cNvPr>
            <p:cNvSpPr/>
            <p:nvPr/>
          </p:nvSpPr>
          <p:spPr>
            <a:xfrm>
              <a:off x="5177596" y="1630681"/>
              <a:ext cx="12579" cy="25105"/>
            </a:xfrm>
            <a:custGeom>
              <a:avLst/>
              <a:gdLst/>
              <a:ahLst/>
              <a:cxnLst/>
              <a:rect l="l" t="t" r="r" b="b"/>
              <a:pathLst>
                <a:path w="479" h="956" extrusionOk="0">
                  <a:moveTo>
                    <a:pt x="239" y="1"/>
                  </a:moveTo>
                  <a:cubicBezTo>
                    <a:pt x="120" y="1"/>
                    <a:pt x="0" y="80"/>
                    <a:pt x="0" y="238"/>
                  </a:cubicBezTo>
                  <a:lnTo>
                    <a:pt x="0" y="716"/>
                  </a:lnTo>
                  <a:cubicBezTo>
                    <a:pt x="0" y="850"/>
                    <a:pt x="105" y="956"/>
                    <a:pt x="239" y="956"/>
                  </a:cubicBezTo>
                  <a:cubicBezTo>
                    <a:pt x="373" y="956"/>
                    <a:pt x="479" y="850"/>
                    <a:pt x="479" y="716"/>
                  </a:cubicBezTo>
                  <a:lnTo>
                    <a:pt x="479" y="238"/>
                  </a:lnTo>
                  <a:cubicBezTo>
                    <a:pt x="479" y="80"/>
                    <a:pt x="359" y="1"/>
                    <a:pt x="239" y="1"/>
                  </a:cubicBezTo>
                  <a:close/>
                </a:path>
              </a:pathLst>
            </a:custGeom>
            <a:solidFill>
              <a:srgbClr val="909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9772;p75">
              <a:extLst>
                <a:ext uri="{FF2B5EF4-FFF2-40B4-BE49-F238E27FC236}">
                  <a16:creationId xmlns:a16="http://schemas.microsoft.com/office/drawing/2014/main" id="{1B44DA9C-CD71-8D25-C94C-0C02DFC39584}"/>
                </a:ext>
              </a:extLst>
            </p:cNvPr>
            <p:cNvSpPr/>
            <p:nvPr/>
          </p:nvSpPr>
          <p:spPr>
            <a:xfrm>
              <a:off x="5134110" y="1518788"/>
              <a:ext cx="99552" cy="99552"/>
            </a:xfrm>
            <a:custGeom>
              <a:avLst/>
              <a:gdLst/>
              <a:ahLst/>
              <a:cxnLst/>
              <a:rect l="l" t="t" r="r" b="b"/>
              <a:pathLst>
                <a:path w="3791" h="3791" extrusionOk="0">
                  <a:moveTo>
                    <a:pt x="1895" y="1"/>
                  </a:moveTo>
                  <a:cubicBezTo>
                    <a:pt x="843" y="1"/>
                    <a:pt x="0" y="853"/>
                    <a:pt x="0" y="1896"/>
                  </a:cubicBezTo>
                  <a:cubicBezTo>
                    <a:pt x="0" y="2948"/>
                    <a:pt x="843" y="3791"/>
                    <a:pt x="1895" y="3791"/>
                  </a:cubicBezTo>
                  <a:cubicBezTo>
                    <a:pt x="2939" y="3791"/>
                    <a:pt x="3790" y="2948"/>
                    <a:pt x="3790" y="1896"/>
                  </a:cubicBezTo>
                  <a:cubicBezTo>
                    <a:pt x="3790" y="853"/>
                    <a:pt x="2939" y="1"/>
                    <a:pt x="1895" y="1"/>
                  </a:cubicBezTo>
                  <a:close/>
                </a:path>
              </a:pathLst>
            </a:custGeom>
            <a:solidFill>
              <a:srgbClr val="D2DB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9773;p75">
              <a:extLst>
                <a:ext uri="{FF2B5EF4-FFF2-40B4-BE49-F238E27FC236}">
                  <a16:creationId xmlns:a16="http://schemas.microsoft.com/office/drawing/2014/main" id="{92256E4C-66A2-E8B5-473F-0B5C922C7DE7}"/>
                </a:ext>
              </a:extLst>
            </p:cNvPr>
            <p:cNvSpPr/>
            <p:nvPr/>
          </p:nvSpPr>
          <p:spPr>
            <a:xfrm>
              <a:off x="5146426" y="1531366"/>
              <a:ext cx="74657" cy="74657"/>
            </a:xfrm>
            <a:custGeom>
              <a:avLst/>
              <a:gdLst/>
              <a:ahLst/>
              <a:cxnLst/>
              <a:rect l="l" t="t" r="r" b="b"/>
              <a:pathLst>
                <a:path w="2843" h="2843" extrusionOk="0">
                  <a:moveTo>
                    <a:pt x="1426" y="0"/>
                  </a:moveTo>
                  <a:cubicBezTo>
                    <a:pt x="642" y="0"/>
                    <a:pt x="0" y="632"/>
                    <a:pt x="0" y="1417"/>
                  </a:cubicBezTo>
                  <a:cubicBezTo>
                    <a:pt x="0" y="2201"/>
                    <a:pt x="642" y="2843"/>
                    <a:pt x="1426" y="2843"/>
                  </a:cubicBezTo>
                  <a:cubicBezTo>
                    <a:pt x="2211" y="2843"/>
                    <a:pt x="2843" y="2201"/>
                    <a:pt x="2843" y="1417"/>
                  </a:cubicBezTo>
                  <a:cubicBezTo>
                    <a:pt x="2843" y="632"/>
                    <a:pt x="2211" y="0"/>
                    <a:pt x="1426" y="0"/>
                  </a:cubicBezTo>
                  <a:close/>
                </a:path>
              </a:pathLst>
            </a:custGeom>
            <a:solidFill>
              <a:srgbClr val="BCC4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9774;p75">
              <a:extLst>
                <a:ext uri="{FF2B5EF4-FFF2-40B4-BE49-F238E27FC236}">
                  <a16:creationId xmlns:a16="http://schemas.microsoft.com/office/drawing/2014/main" id="{3A1B4B90-48AE-06E8-00DE-BB597DDB6C40}"/>
                </a:ext>
              </a:extLst>
            </p:cNvPr>
            <p:cNvSpPr/>
            <p:nvPr/>
          </p:nvSpPr>
          <p:spPr>
            <a:xfrm>
              <a:off x="5158558" y="1562379"/>
              <a:ext cx="50708" cy="55960"/>
            </a:xfrm>
            <a:custGeom>
              <a:avLst/>
              <a:gdLst/>
              <a:ahLst/>
              <a:cxnLst/>
              <a:rect l="l" t="t" r="r" b="b"/>
              <a:pathLst>
                <a:path w="1931" h="2131" extrusionOk="0">
                  <a:moveTo>
                    <a:pt x="1672" y="0"/>
                  </a:moveTo>
                  <a:cubicBezTo>
                    <a:pt x="1565" y="0"/>
                    <a:pt x="1468" y="80"/>
                    <a:pt x="1443" y="188"/>
                  </a:cubicBezTo>
                  <a:lnTo>
                    <a:pt x="1424" y="236"/>
                  </a:lnTo>
                  <a:lnTo>
                    <a:pt x="486" y="236"/>
                  </a:lnTo>
                  <a:lnTo>
                    <a:pt x="476" y="188"/>
                  </a:lnTo>
                  <a:cubicBezTo>
                    <a:pt x="437" y="81"/>
                    <a:pt x="347" y="33"/>
                    <a:pt x="257" y="33"/>
                  </a:cubicBezTo>
                  <a:cubicBezTo>
                    <a:pt x="128" y="33"/>
                    <a:pt x="0" y="130"/>
                    <a:pt x="17" y="293"/>
                  </a:cubicBezTo>
                  <a:lnTo>
                    <a:pt x="409" y="2054"/>
                  </a:lnTo>
                  <a:cubicBezTo>
                    <a:pt x="572" y="2102"/>
                    <a:pt x="744" y="2121"/>
                    <a:pt x="917" y="2131"/>
                  </a:cubicBezTo>
                  <a:lnTo>
                    <a:pt x="601" y="705"/>
                  </a:lnTo>
                  <a:lnTo>
                    <a:pt x="1328" y="705"/>
                  </a:lnTo>
                  <a:lnTo>
                    <a:pt x="1012" y="2131"/>
                  </a:lnTo>
                  <a:cubicBezTo>
                    <a:pt x="1185" y="2121"/>
                    <a:pt x="1347" y="2102"/>
                    <a:pt x="1510" y="2054"/>
                  </a:cubicBezTo>
                  <a:lnTo>
                    <a:pt x="1902" y="284"/>
                  </a:lnTo>
                  <a:cubicBezTo>
                    <a:pt x="1931" y="159"/>
                    <a:pt x="1845" y="35"/>
                    <a:pt x="1720" y="6"/>
                  </a:cubicBezTo>
                  <a:cubicBezTo>
                    <a:pt x="1704" y="2"/>
                    <a:pt x="1688" y="0"/>
                    <a:pt x="16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9775;p75">
              <a:extLst>
                <a:ext uri="{FF2B5EF4-FFF2-40B4-BE49-F238E27FC236}">
                  <a16:creationId xmlns:a16="http://schemas.microsoft.com/office/drawing/2014/main" id="{AE17C853-39D9-7B6F-E1FF-E6ECE85F36EA}"/>
                </a:ext>
              </a:extLst>
            </p:cNvPr>
            <p:cNvSpPr/>
            <p:nvPr/>
          </p:nvSpPr>
          <p:spPr>
            <a:xfrm>
              <a:off x="5165281" y="1614794"/>
              <a:ext cx="37473" cy="28676"/>
            </a:xfrm>
            <a:custGeom>
              <a:avLst/>
              <a:gdLst/>
              <a:ahLst/>
              <a:cxnLst/>
              <a:rect l="l" t="t" r="r" b="b"/>
              <a:pathLst>
                <a:path w="1427" h="1092" extrusionOk="0">
                  <a:moveTo>
                    <a:pt x="0" y="1"/>
                  </a:moveTo>
                  <a:lnTo>
                    <a:pt x="0" y="852"/>
                  </a:lnTo>
                  <a:cubicBezTo>
                    <a:pt x="0" y="986"/>
                    <a:pt x="105" y="1092"/>
                    <a:pt x="239" y="1092"/>
                  </a:cubicBezTo>
                  <a:lnTo>
                    <a:pt x="1187" y="1092"/>
                  </a:lnTo>
                  <a:cubicBezTo>
                    <a:pt x="1311" y="1092"/>
                    <a:pt x="1426" y="986"/>
                    <a:pt x="1426" y="852"/>
                  </a:cubicBezTo>
                  <a:lnTo>
                    <a:pt x="14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9776;p75">
              <a:extLst>
                <a:ext uri="{FF2B5EF4-FFF2-40B4-BE49-F238E27FC236}">
                  <a16:creationId xmlns:a16="http://schemas.microsoft.com/office/drawing/2014/main" id="{1261503C-5301-026D-3AC4-0890578213BC}"/>
                </a:ext>
              </a:extLst>
            </p:cNvPr>
            <p:cNvSpPr/>
            <p:nvPr/>
          </p:nvSpPr>
          <p:spPr>
            <a:xfrm>
              <a:off x="5165018" y="1614794"/>
              <a:ext cx="18881" cy="28676"/>
            </a:xfrm>
            <a:custGeom>
              <a:avLst/>
              <a:gdLst/>
              <a:ahLst/>
              <a:cxnLst/>
              <a:rect l="l" t="t" r="r" b="b"/>
              <a:pathLst>
                <a:path w="719" h="1092" extrusionOk="0">
                  <a:moveTo>
                    <a:pt x="1" y="1"/>
                  </a:moveTo>
                  <a:lnTo>
                    <a:pt x="1" y="852"/>
                  </a:lnTo>
                  <a:cubicBezTo>
                    <a:pt x="1" y="986"/>
                    <a:pt x="106" y="1092"/>
                    <a:pt x="240" y="1092"/>
                  </a:cubicBezTo>
                  <a:lnTo>
                    <a:pt x="718" y="1092"/>
                  </a:lnTo>
                  <a:cubicBezTo>
                    <a:pt x="584" y="1092"/>
                    <a:pt x="479" y="986"/>
                    <a:pt x="479" y="852"/>
                  </a:cubicBezTo>
                  <a:lnTo>
                    <a:pt x="479" y="1"/>
                  </a:lnTo>
                  <a:close/>
                </a:path>
              </a:pathLst>
            </a:custGeom>
            <a:solidFill>
              <a:srgbClr val="909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Treatment for Sleep Disorder Breakthrough by Slidesgo">
  <a:themeElements>
    <a:clrScheme name="Simple Light">
      <a:dk1>
        <a:srgbClr val="FFFFFF"/>
      </a:dk1>
      <a:lt1>
        <a:srgbClr val="4E71C5"/>
      </a:lt1>
      <a:dk2>
        <a:srgbClr val="2B48A8"/>
      </a:dk2>
      <a:lt2>
        <a:srgbClr val="799CED"/>
      </a:lt2>
      <a:accent1>
        <a:srgbClr val="FD8A0A"/>
      </a:accent1>
      <a:accent2>
        <a:srgbClr val="FFAA20"/>
      </a:accent2>
      <a:accent3>
        <a:srgbClr val="F7C5B4"/>
      </a:accent3>
      <a:accent4>
        <a:srgbClr val="E0E4E7"/>
      </a:accent4>
      <a:accent5>
        <a:srgbClr val="C6D5F8"/>
      </a:accent5>
      <a:accent6>
        <a:srgbClr val="C08D7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6286</TotalTime>
  <Words>2458</Words>
  <Application>Microsoft Office PowerPoint</Application>
  <PresentationFormat>On-screen Show (16:9)</PresentationFormat>
  <Paragraphs>235</Paragraphs>
  <Slides>45</Slides>
  <Notes>45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45</vt:i4>
      </vt:variant>
    </vt:vector>
  </HeadingPairs>
  <TitlesOfParts>
    <vt:vector size="61" baseType="lpstr">
      <vt:lpstr>Lexend Light</vt:lpstr>
      <vt:lpstr>Lexend SemiBold</vt:lpstr>
      <vt:lpstr>Courier New</vt:lpstr>
      <vt:lpstr>Proxima Nova</vt:lpstr>
      <vt:lpstr>Franklin Gothic Medium Cond</vt:lpstr>
      <vt:lpstr>HP Simplified Jpan</vt:lpstr>
      <vt:lpstr>Imprint MT Shadow</vt:lpstr>
      <vt:lpstr>Algerian</vt:lpstr>
      <vt:lpstr>Aldhabi</vt:lpstr>
      <vt:lpstr>Arial Black</vt:lpstr>
      <vt:lpstr>Arial</vt:lpstr>
      <vt:lpstr>Nunito SemiBold</vt:lpstr>
      <vt:lpstr>Mongolian Baiti</vt:lpstr>
      <vt:lpstr>Nunito</vt:lpstr>
      <vt:lpstr>Treatment for Sleep Disorder Breakthrough by Slidesgo</vt:lpstr>
      <vt:lpstr>Slidesgo Final Pages</vt:lpstr>
      <vt:lpstr>Sleep Disorder prediction</vt:lpstr>
      <vt:lpstr>01</vt:lpstr>
      <vt:lpstr>Introduction</vt:lpstr>
      <vt:lpstr>`Business Understanding`</vt:lpstr>
      <vt:lpstr>Background</vt:lpstr>
      <vt:lpstr>Business Goals</vt:lpstr>
      <vt:lpstr>`Data Understanding`</vt:lpstr>
      <vt:lpstr>Sleep Disorders Classification</vt:lpstr>
      <vt:lpstr>PowerPoint Presentation</vt:lpstr>
      <vt:lpstr>METADATA</vt:lpstr>
      <vt:lpstr>`Data Preparation`</vt:lpstr>
      <vt:lpstr>PowerPoint Presentation</vt:lpstr>
      <vt:lpstr>PowerPoint Presentation</vt:lpstr>
      <vt:lpstr>`Exploratory Data Analysis`</vt:lpstr>
      <vt:lpstr>Exploratory Data Analysis I</vt:lpstr>
      <vt:lpstr>Exploratory Data Analysis II</vt:lpstr>
      <vt:lpstr>Exploratory Data Analysis III</vt:lpstr>
      <vt:lpstr>Exploratory Data Analysis IV</vt:lpstr>
      <vt:lpstr>Exploratory Data Analysis V</vt:lpstr>
      <vt:lpstr>Exploratory Data Analysis VI</vt:lpstr>
      <vt:lpstr>`Preprocessing`</vt:lpstr>
      <vt:lpstr>PowerPoint Presentation</vt:lpstr>
      <vt:lpstr>`Modelling`</vt:lpstr>
      <vt:lpstr>Factors to consider</vt:lpstr>
      <vt:lpstr>Factors to consider</vt:lpstr>
      <vt:lpstr>Factors to consider</vt:lpstr>
      <vt:lpstr>`EVALUATION`</vt:lpstr>
      <vt:lpstr>Decision Tree Classifier</vt:lpstr>
      <vt:lpstr>Decision Tree Classifier</vt:lpstr>
      <vt:lpstr>Decision Tree Classifier</vt:lpstr>
      <vt:lpstr>Decision Tree Classifier</vt:lpstr>
      <vt:lpstr>Feature Importance</vt:lpstr>
      <vt:lpstr>PowerPoint Presentation</vt:lpstr>
      <vt:lpstr>PowerPoint Presentation</vt:lpstr>
      <vt:lpstr>`INSIGHT &amp; RECOMMENDATION`</vt:lpstr>
      <vt:lpstr>— Someone Famous </vt:lpstr>
      <vt:lpstr>Conclusions</vt:lpstr>
      <vt:lpstr>PowerPoint Presentation</vt:lpstr>
      <vt:lpstr>PowerPoint Presentation</vt:lpstr>
      <vt:lpstr>Sleep Wellness Program Business</vt:lpstr>
      <vt:lpstr>Business Impact</vt:lpstr>
      <vt:lpstr>Thanks!</vt:lpstr>
      <vt:lpstr>Research resources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Sleep Disorder</dc:title>
  <dc:creator>Anastasia Talia</dc:creator>
  <cp:lastModifiedBy>Anastasia Talia</cp:lastModifiedBy>
  <cp:revision>14</cp:revision>
  <dcterms:modified xsi:type="dcterms:W3CDTF">2024-03-04T21:15:51Z</dcterms:modified>
</cp:coreProperties>
</file>